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6968" cy="393192"/>
          </a:xfrm>
          <a:prstGeom prst="rect">
            <a:avLst/>
          </a:prstGeom>
          <a:solidFill>
            <a:srgbClr val="F9C1A5"/>
          </a:solidFill>
          <a:ln w="12700">
            <a:solidFill>
              <a:srgbClr val="F9C1A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" y="0"/>
            <a:ext cx="156968" cy="393192"/>
          </a:xfrm>
          <a:prstGeom prst="rect">
            <a:avLst/>
          </a:prstGeom>
          <a:solidFill>
            <a:srgbClr val="F8BFA5"/>
          </a:solidFill>
          <a:ln w="12700">
            <a:solidFill>
              <a:srgbClr val="F8BFA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" y="0"/>
            <a:ext cx="156968" cy="393192"/>
          </a:xfrm>
          <a:prstGeom prst="rect">
            <a:avLst/>
          </a:prstGeom>
          <a:solidFill>
            <a:srgbClr val="F6BDA5"/>
          </a:solidFill>
          <a:ln w="12700">
            <a:solidFill>
              <a:srgbClr val="F6BDA5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9" y="0"/>
            <a:ext cx="156968" cy="393192"/>
          </a:xfrm>
          <a:prstGeom prst="rect">
            <a:avLst/>
          </a:prstGeom>
          <a:solidFill>
            <a:srgbClr val="F5BBA5"/>
          </a:solidFill>
          <a:ln w="12700">
            <a:solidFill>
              <a:srgbClr val="F5BBA5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5" y="0"/>
            <a:ext cx="156968" cy="393192"/>
          </a:xfrm>
          <a:prstGeom prst="rect">
            <a:avLst/>
          </a:prstGeom>
          <a:solidFill>
            <a:srgbClr val="F3BAA5"/>
          </a:solidFill>
          <a:ln w="12700">
            <a:solidFill>
              <a:srgbClr val="F3BAA5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" y="0"/>
            <a:ext cx="156968" cy="393192"/>
          </a:xfrm>
          <a:prstGeom prst="rect">
            <a:avLst/>
          </a:prstGeom>
          <a:solidFill>
            <a:srgbClr val="F2B8A5"/>
          </a:solidFill>
          <a:ln w="12700">
            <a:solidFill>
              <a:srgbClr val="F2B8A5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" y="0"/>
            <a:ext cx="156968" cy="393192"/>
          </a:xfrm>
          <a:prstGeom prst="rect">
            <a:avLst/>
          </a:prstGeom>
          <a:solidFill>
            <a:srgbClr val="F0B6A5"/>
          </a:solidFill>
          <a:ln w="12700">
            <a:solidFill>
              <a:srgbClr val="F0B6A5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" y="0"/>
            <a:ext cx="156968" cy="393192"/>
          </a:xfrm>
          <a:prstGeom prst="rect">
            <a:avLst/>
          </a:prstGeom>
          <a:solidFill>
            <a:srgbClr val="EFB4A5"/>
          </a:solidFill>
          <a:ln w="12700">
            <a:solidFill>
              <a:srgbClr val="EFB4A5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19170" y="0"/>
            <a:ext cx="156968" cy="393192"/>
          </a:xfrm>
          <a:prstGeom prst="rect">
            <a:avLst/>
          </a:prstGeom>
          <a:solidFill>
            <a:srgbClr val="EDB2A6"/>
          </a:solidFill>
          <a:ln w="12700">
            <a:solidFill>
              <a:srgbClr val="EDB2A6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71566" y="0"/>
            <a:ext cx="156968" cy="393192"/>
          </a:xfrm>
          <a:prstGeom prst="rect">
            <a:avLst/>
          </a:prstGeom>
          <a:solidFill>
            <a:srgbClr val="ECB0A6"/>
          </a:solidFill>
          <a:ln w="12700">
            <a:solidFill>
              <a:srgbClr val="ECB0A6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523962" y="0"/>
            <a:ext cx="156968" cy="393192"/>
          </a:xfrm>
          <a:prstGeom prst="rect">
            <a:avLst/>
          </a:prstGeom>
          <a:solidFill>
            <a:srgbClr val="EAAFA6"/>
          </a:solidFill>
          <a:ln w="12700">
            <a:solidFill>
              <a:srgbClr val="EAAFA6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76358" y="0"/>
            <a:ext cx="156968" cy="393192"/>
          </a:xfrm>
          <a:prstGeom prst="rect">
            <a:avLst/>
          </a:prstGeom>
          <a:solidFill>
            <a:srgbClr val="E9ADA6"/>
          </a:solidFill>
          <a:ln w="12700">
            <a:solidFill>
              <a:srgbClr val="E9ADA6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828754" y="0"/>
            <a:ext cx="156968" cy="393192"/>
          </a:xfrm>
          <a:prstGeom prst="rect">
            <a:avLst/>
          </a:prstGeom>
          <a:solidFill>
            <a:srgbClr val="E7ABA6"/>
          </a:solidFill>
          <a:ln w="12700">
            <a:solidFill>
              <a:srgbClr val="E7ABA6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81150" y="0"/>
            <a:ext cx="156968" cy="393192"/>
          </a:xfrm>
          <a:prstGeom prst="rect">
            <a:avLst/>
          </a:prstGeom>
          <a:solidFill>
            <a:srgbClr val="E6A9A6"/>
          </a:solidFill>
          <a:ln w="12700">
            <a:solidFill>
              <a:srgbClr val="E6A9A6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33547" y="0"/>
            <a:ext cx="156968" cy="393192"/>
          </a:xfrm>
          <a:prstGeom prst="rect">
            <a:avLst/>
          </a:prstGeom>
          <a:solidFill>
            <a:srgbClr val="E4A7A6"/>
          </a:solidFill>
          <a:ln w="12700">
            <a:solidFill>
              <a:srgbClr val="E4A7A6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5943" y="0"/>
            <a:ext cx="156968" cy="393192"/>
          </a:xfrm>
          <a:prstGeom prst="rect">
            <a:avLst/>
          </a:prstGeom>
          <a:solidFill>
            <a:srgbClr val="E3A5A6"/>
          </a:solidFill>
          <a:ln w="12700">
            <a:solidFill>
              <a:srgbClr val="E3A5A6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438339" y="0"/>
            <a:ext cx="156968" cy="393192"/>
          </a:xfrm>
          <a:prstGeom prst="rect">
            <a:avLst/>
          </a:prstGeom>
          <a:solidFill>
            <a:srgbClr val="E1A4A6"/>
          </a:solidFill>
          <a:ln w="12700">
            <a:solidFill>
              <a:srgbClr val="E1A4A6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90735" y="0"/>
            <a:ext cx="156968" cy="393192"/>
          </a:xfrm>
          <a:prstGeom prst="rect">
            <a:avLst/>
          </a:prstGeom>
          <a:solidFill>
            <a:srgbClr val="E0A2A6"/>
          </a:solidFill>
          <a:ln w="12700">
            <a:solidFill>
              <a:srgbClr val="E0A2A6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43131" y="0"/>
            <a:ext cx="156968" cy="393192"/>
          </a:xfrm>
          <a:prstGeom prst="rect">
            <a:avLst/>
          </a:prstGeom>
          <a:solidFill>
            <a:srgbClr val="DEA0A6"/>
          </a:solidFill>
          <a:ln w="12700">
            <a:solidFill>
              <a:srgbClr val="DEA0A6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95528" y="0"/>
            <a:ext cx="156968" cy="393192"/>
          </a:xfrm>
          <a:prstGeom prst="rect">
            <a:avLst/>
          </a:prstGeom>
          <a:solidFill>
            <a:srgbClr val="DD9EA6"/>
          </a:solidFill>
          <a:ln w="12700">
            <a:solidFill>
              <a:srgbClr val="DD9EA6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47924" y="0"/>
            <a:ext cx="156968" cy="393192"/>
          </a:xfrm>
          <a:prstGeom prst="rect">
            <a:avLst/>
          </a:prstGeom>
          <a:solidFill>
            <a:srgbClr val="DB9CA6"/>
          </a:solidFill>
          <a:ln w="12700">
            <a:solidFill>
              <a:srgbClr val="DB9CA6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320" y="0"/>
            <a:ext cx="156968" cy="393192"/>
          </a:xfrm>
          <a:prstGeom prst="rect">
            <a:avLst/>
          </a:prstGeom>
          <a:solidFill>
            <a:srgbClr val="DA9AA6"/>
          </a:solidFill>
          <a:ln w="12700">
            <a:solidFill>
              <a:srgbClr val="DA9AA6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52716" y="0"/>
            <a:ext cx="156968" cy="393192"/>
          </a:xfrm>
          <a:prstGeom prst="rect">
            <a:avLst/>
          </a:prstGeom>
          <a:solidFill>
            <a:srgbClr val="D899A6"/>
          </a:solidFill>
          <a:ln w="12700">
            <a:solidFill>
              <a:srgbClr val="D899A6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505112" y="0"/>
            <a:ext cx="156968" cy="393192"/>
          </a:xfrm>
          <a:prstGeom prst="rect">
            <a:avLst/>
          </a:prstGeom>
          <a:solidFill>
            <a:srgbClr val="D797A6"/>
          </a:solidFill>
          <a:ln w="12700">
            <a:solidFill>
              <a:srgbClr val="D797A6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57509" y="0"/>
            <a:ext cx="156968" cy="393192"/>
          </a:xfrm>
          <a:prstGeom prst="rect">
            <a:avLst/>
          </a:prstGeom>
          <a:solidFill>
            <a:srgbClr val="D595A7"/>
          </a:solidFill>
          <a:ln w="12700">
            <a:solidFill>
              <a:srgbClr val="D595A7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809905" y="0"/>
            <a:ext cx="156968" cy="393192"/>
          </a:xfrm>
          <a:prstGeom prst="rect">
            <a:avLst/>
          </a:prstGeom>
          <a:solidFill>
            <a:srgbClr val="D493A7"/>
          </a:solidFill>
          <a:ln w="12700">
            <a:solidFill>
              <a:srgbClr val="D493A7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62301" y="0"/>
            <a:ext cx="156968" cy="393192"/>
          </a:xfrm>
          <a:prstGeom prst="rect">
            <a:avLst/>
          </a:prstGeom>
          <a:solidFill>
            <a:srgbClr val="D291A7"/>
          </a:solidFill>
          <a:ln w="12700">
            <a:solidFill>
              <a:srgbClr val="D291A7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14697" y="0"/>
            <a:ext cx="156968" cy="393192"/>
          </a:xfrm>
          <a:prstGeom prst="rect">
            <a:avLst/>
          </a:prstGeom>
          <a:solidFill>
            <a:srgbClr val="D18FA7"/>
          </a:solidFill>
          <a:ln w="12700">
            <a:solidFill>
              <a:srgbClr val="D18FA7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67093" y="0"/>
            <a:ext cx="156968" cy="393192"/>
          </a:xfrm>
          <a:prstGeom prst="rect">
            <a:avLst/>
          </a:prstGeom>
          <a:solidFill>
            <a:srgbClr val="D08EA7"/>
          </a:solidFill>
          <a:ln w="12700">
            <a:solidFill>
              <a:srgbClr val="D08EA7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419490" y="0"/>
            <a:ext cx="156968" cy="393192"/>
          </a:xfrm>
          <a:prstGeom prst="rect">
            <a:avLst/>
          </a:prstGeom>
          <a:solidFill>
            <a:srgbClr val="CE8CA7"/>
          </a:solidFill>
          <a:ln w="12700">
            <a:solidFill>
              <a:srgbClr val="CE8CA7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1886" y="0"/>
            <a:ext cx="156968" cy="393192"/>
          </a:xfrm>
          <a:prstGeom prst="rect">
            <a:avLst/>
          </a:prstGeom>
          <a:solidFill>
            <a:srgbClr val="CD8AA7"/>
          </a:solidFill>
          <a:ln w="12700">
            <a:solidFill>
              <a:srgbClr val="CD8AA7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24282" y="0"/>
            <a:ext cx="156968" cy="393192"/>
          </a:xfrm>
          <a:prstGeom prst="rect">
            <a:avLst/>
          </a:prstGeom>
          <a:solidFill>
            <a:srgbClr val="CB88A7"/>
          </a:solidFill>
          <a:ln w="12700">
            <a:solidFill>
              <a:srgbClr val="CB88A7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876678" y="0"/>
            <a:ext cx="156968" cy="393192"/>
          </a:xfrm>
          <a:prstGeom prst="rect">
            <a:avLst/>
          </a:prstGeom>
          <a:solidFill>
            <a:srgbClr val="CA86A7"/>
          </a:solidFill>
          <a:ln w="12700">
            <a:solidFill>
              <a:srgbClr val="CA86A7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029074" y="0"/>
            <a:ext cx="156968" cy="393192"/>
          </a:xfrm>
          <a:prstGeom prst="rect">
            <a:avLst/>
          </a:prstGeom>
          <a:solidFill>
            <a:srgbClr val="C884A7"/>
          </a:solidFill>
          <a:ln w="12700">
            <a:solidFill>
              <a:srgbClr val="C884A7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81470" y="0"/>
            <a:ext cx="156968" cy="393192"/>
          </a:xfrm>
          <a:prstGeom prst="rect">
            <a:avLst/>
          </a:prstGeom>
          <a:solidFill>
            <a:srgbClr val="C783A7"/>
          </a:solidFill>
          <a:ln w="12700">
            <a:solidFill>
              <a:srgbClr val="C783A7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33867" y="0"/>
            <a:ext cx="156968" cy="393192"/>
          </a:xfrm>
          <a:prstGeom prst="rect">
            <a:avLst/>
          </a:prstGeom>
          <a:solidFill>
            <a:srgbClr val="C581A7"/>
          </a:solidFill>
          <a:ln w="12700">
            <a:solidFill>
              <a:srgbClr val="C581A7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86263" y="0"/>
            <a:ext cx="156968" cy="393192"/>
          </a:xfrm>
          <a:prstGeom prst="rect">
            <a:avLst/>
          </a:prstGeom>
          <a:solidFill>
            <a:srgbClr val="C47FA7"/>
          </a:solidFill>
          <a:ln w="12700">
            <a:solidFill>
              <a:srgbClr val="C47FA7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638659" y="0"/>
            <a:ext cx="156968" cy="393192"/>
          </a:xfrm>
          <a:prstGeom prst="rect">
            <a:avLst/>
          </a:prstGeom>
          <a:solidFill>
            <a:srgbClr val="C27DA7"/>
          </a:solidFill>
          <a:ln w="12700">
            <a:solidFill>
              <a:srgbClr val="C27DA7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791055" y="0"/>
            <a:ext cx="156968" cy="393192"/>
          </a:xfrm>
          <a:prstGeom prst="rect">
            <a:avLst/>
          </a:prstGeom>
          <a:solidFill>
            <a:srgbClr val="C17BA7"/>
          </a:solidFill>
          <a:ln w="12700">
            <a:solidFill>
              <a:srgbClr val="C17BA7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451" y="0"/>
            <a:ext cx="156968" cy="393192"/>
          </a:xfrm>
          <a:prstGeom prst="rect">
            <a:avLst/>
          </a:prstGeom>
          <a:solidFill>
            <a:srgbClr val="BF79A7"/>
          </a:solidFill>
          <a:ln w="12700">
            <a:solidFill>
              <a:srgbClr val="BF79A7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95848" y="0"/>
            <a:ext cx="156968" cy="393192"/>
          </a:xfrm>
          <a:prstGeom prst="rect">
            <a:avLst/>
          </a:prstGeom>
          <a:solidFill>
            <a:srgbClr val="BE78A8"/>
          </a:solidFill>
          <a:ln w="12700">
            <a:solidFill>
              <a:srgbClr val="BE78A8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248244" y="0"/>
            <a:ext cx="156968" cy="393192"/>
          </a:xfrm>
          <a:prstGeom prst="rect">
            <a:avLst/>
          </a:prstGeom>
          <a:solidFill>
            <a:srgbClr val="BC76A8"/>
          </a:solidFill>
          <a:ln w="12700">
            <a:solidFill>
              <a:srgbClr val="BC76A8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400640" y="0"/>
            <a:ext cx="156968" cy="393192"/>
          </a:xfrm>
          <a:prstGeom prst="rect">
            <a:avLst/>
          </a:prstGeom>
          <a:solidFill>
            <a:srgbClr val="BB74A8"/>
          </a:solidFill>
          <a:ln w="12700">
            <a:solidFill>
              <a:srgbClr val="BB74A8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553036" y="0"/>
            <a:ext cx="156968" cy="393192"/>
          </a:xfrm>
          <a:prstGeom prst="rect">
            <a:avLst/>
          </a:prstGeom>
          <a:solidFill>
            <a:srgbClr val="B972A8"/>
          </a:solidFill>
          <a:ln w="12700">
            <a:solidFill>
              <a:srgbClr val="B972A8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705432" y="0"/>
            <a:ext cx="156968" cy="393192"/>
          </a:xfrm>
          <a:prstGeom prst="rect">
            <a:avLst/>
          </a:prstGeom>
          <a:solidFill>
            <a:srgbClr val="B870A8"/>
          </a:solidFill>
          <a:ln w="12700">
            <a:solidFill>
              <a:srgbClr val="B870A8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57829" y="0"/>
            <a:ext cx="156968" cy="393192"/>
          </a:xfrm>
          <a:prstGeom prst="rect">
            <a:avLst/>
          </a:prstGeom>
          <a:solidFill>
            <a:srgbClr val="B66EA8"/>
          </a:solidFill>
          <a:ln w="12700">
            <a:solidFill>
              <a:srgbClr val="B66EA8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10225" y="0"/>
            <a:ext cx="156968" cy="393192"/>
          </a:xfrm>
          <a:prstGeom prst="rect">
            <a:avLst/>
          </a:prstGeom>
          <a:solidFill>
            <a:srgbClr val="B56DA8"/>
          </a:solidFill>
          <a:ln w="12700">
            <a:solidFill>
              <a:srgbClr val="B56DA8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162621" y="0"/>
            <a:ext cx="156968" cy="393192"/>
          </a:xfrm>
          <a:prstGeom prst="rect">
            <a:avLst/>
          </a:prstGeom>
          <a:solidFill>
            <a:srgbClr val="B36BA8"/>
          </a:solidFill>
          <a:ln w="12700">
            <a:solidFill>
              <a:srgbClr val="B36BA8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315017" y="0"/>
            <a:ext cx="156968" cy="393192"/>
          </a:xfrm>
          <a:prstGeom prst="rect">
            <a:avLst/>
          </a:prstGeom>
          <a:solidFill>
            <a:srgbClr val="B269A8"/>
          </a:solidFill>
          <a:ln w="12700">
            <a:solidFill>
              <a:srgbClr val="B269A8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467413" y="0"/>
            <a:ext cx="156968" cy="393192"/>
          </a:xfrm>
          <a:prstGeom prst="rect">
            <a:avLst/>
          </a:prstGeom>
          <a:solidFill>
            <a:srgbClr val="B067A8"/>
          </a:solidFill>
          <a:ln w="12700">
            <a:solidFill>
              <a:srgbClr val="B067A8">
                <a:alpha val="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619809" y="0"/>
            <a:ext cx="156968" cy="393192"/>
          </a:xfrm>
          <a:prstGeom prst="rect">
            <a:avLst/>
          </a:prstGeom>
          <a:solidFill>
            <a:srgbClr val="AF65A8"/>
          </a:solidFill>
          <a:ln w="12700">
            <a:solidFill>
              <a:srgbClr val="AF65A8">
                <a:alpha val="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772206" y="0"/>
            <a:ext cx="156968" cy="393192"/>
          </a:xfrm>
          <a:prstGeom prst="rect">
            <a:avLst/>
          </a:prstGeom>
          <a:solidFill>
            <a:srgbClr val="AD63A8"/>
          </a:solidFill>
          <a:ln w="12700">
            <a:solidFill>
              <a:srgbClr val="AD63A8">
                <a:alpha val="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24602" y="0"/>
            <a:ext cx="156968" cy="393192"/>
          </a:xfrm>
          <a:prstGeom prst="rect">
            <a:avLst/>
          </a:prstGeom>
          <a:solidFill>
            <a:srgbClr val="AC62A8"/>
          </a:solidFill>
          <a:ln w="12700">
            <a:solidFill>
              <a:srgbClr val="AC62A8">
                <a:alpha val="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76998" y="0"/>
            <a:ext cx="156968" cy="393192"/>
          </a:xfrm>
          <a:prstGeom prst="rect">
            <a:avLst/>
          </a:prstGeom>
          <a:solidFill>
            <a:srgbClr val="AB60A8"/>
          </a:solidFill>
          <a:ln w="12700">
            <a:solidFill>
              <a:srgbClr val="AB60A8">
                <a:alpha val="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229394" y="0"/>
            <a:ext cx="156968" cy="393192"/>
          </a:xfrm>
          <a:prstGeom prst="rect">
            <a:avLst/>
          </a:prstGeom>
          <a:solidFill>
            <a:srgbClr val="A95EA8"/>
          </a:solidFill>
          <a:ln w="12700">
            <a:solidFill>
              <a:srgbClr val="A95EA8">
                <a:alpha val="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381790" y="0"/>
            <a:ext cx="156968" cy="393192"/>
          </a:xfrm>
          <a:prstGeom prst="rect">
            <a:avLst/>
          </a:prstGeom>
          <a:solidFill>
            <a:srgbClr val="A85CA8"/>
          </a:solidFill>
          <a:ln w="12700">
            <a:solidFill>
              <a:srgbClr val="A85CA8">
                <a:alpha val="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534187" y="0"/>
            <a:ext cx="156968" cy="393192"/>
          </a:xfrm>
          <a:prstGeom prst="rect">
            <a:avLst/>
          </a:prstGeom>
          <a:solidFill>
            <a:srgbClr val="A65AA9"/>
          </a:solidFill>
          <a:ln w="12700">
            <a:solidFill>
              <a:srgbClr val="A65AA9">
                <a:alpha val="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686583" y="0"/>
            <a:ext cx="156968" cy="393192"/>
          </a:xfrm>
          <a:prstGeom prst="rect">
            <a:avLst/>
          </a:prstGeom>
          <a:solidFill>
            <a:srgbClr val="A558A9"/>
          </a:solidFill>
          <a:ln w="12700">
            <a:solidFill>
              <a:srgbClr val="A558A9">
                <a:alpha val="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838979" y="0"/>
            <a:ext cx="156968" cy="393192"/>
          </a:xfrm>
          <a:prstGeom prst="rect">
            <a:avLst/>
          </a:prstGeom>
          <a:solidFill>
            <a:srgbClr val="A357A9"/>
          </a:solidFill>
          <a:ln w="12700">
            <a:solidFill>
              <a:srgbClr val="A357A9">
                <a:alpha val="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991375" y="0"/>
            <a:ext cx="156968" cy="393192"/>
          </a:xfrm>
          <a:prstGeom prst="rect">
            <a:avLst/>
          </a:prstGeom>
          <a:solidFill>
            <a:srgbClr val="A255A9"/>
          </a:solidFill>
          <a:ln w="12700">
            <a:solidFill>
              <a:srgbClr val="A255A9">
                <a:alpha val="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143771" y="0"/>
            <a:ext cx="156968" cy="393192"/>
          </a:xfrm>
          <a:prstGeom prst="rect">
            <a:avLst/>
          </a:prstGeom>
          <a:solidFill>
            <a:srgbClr val="A053A9"/>
          </a:solidFill>
          <a:ln w="12700">
            <a:solidFill>
              <a:srgbClr val="A053A9">
                <a:alpha val="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296168" y="0"/>
            <a:ext cx="156968" cy="393192"/>
          </a:xfrm>
          <a:prstGeom prst="rect">
            <a:avLst/>
          </a:prstGeom>
          <a:solidFill>
            <a:srgbClr val="9F51A9"/>
          </a:solidFill>
          <a:ln w="12700">
            <a:solidFill>
              <a:srgbClr val="9F51A9">
                <a:alpha val="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448564" y="0"/>
            <a:ext cx="156968" cy="393192"/>
          </a:xfrm>
          <a:prstGeom prst="rect">
            <a:avLst/>
          </a:prstGeom>
          <a:solidFill>
            <a:srgbClr val="9D4FA9"/>
          </a:solidFill>
          <a:ln w="12700">
            <a:solidFill>
              <a:srgbClr val="9D4FA9">
                <a:alpha val="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600960" y="0"/>
            <a:ext cx="156968" cy="393192"/>
          </a:xfrm>
          <a:prstGeom prst="rect">
            <a:avLst/>
          </a:prstGeom>
          <a:solidFill>
            <a:srgbClr val="9C4DA9"/>
          </a:solidFill>
          <a:ln w="12700">
            <a:solidFill>
              <a:srgbClr val="9C4DA9">
                <a:alpha val="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753356" y="0"/>
            <a:ext cx="156968" cy="393192"/>
          </a:xfrm>
          <a:prstGeom prst="rect">
            <a:avLst/>
          </a:prstGeom>
          <a:solidFill>
            <a:srgbClr val="9A4CA9"/>
          </a:solidFill>
          <a:ln w="12700">
            <a:solidFill>
              <a:srgbClr val="9A4CA9">
                <a:alpha val="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905752" y="0"/>
            <a:ext cx="156968" cy="393192"/>
          </a:xfrm>
          <a:prstGeom prst="rect">
            <a:avLst/>
          </a:prstGeom>
          <a:solidFill>
            <a:srgbClr val="994AA9"/>
          </a:solidFill>
          <a:ln w="12700">
            <a:solidFill>
              <a:srgbClr val="994AA9">
                <a:alpha val="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0058149" y="0"/>
            <a:ext cx="156968" cy="393192"/>
          </a:xfrm>
          <a:prstGeom prst="rect">
            <a:avLst/>
          </a:prstGeom>
          <a:solidFill>
            <a:srgbClr val="9748A9"/>
          </a:solidFill>
          <a:ln w="12700">
            <a:solidFill>
              <a:srgbClr val="9748A9">
                <a:alpha val="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210545" y="0"/>
            <a:ext cx="156968" cy="393192"/>
          </a:xfrm>
          <a:prstGeom prst="rect">
            <a:avLst/>
          </a:prstGeom>
          <a:solidFill>
            <a:srgbClr val="9646A9"/>
          </a:solidFill>
          <a:ln w="12700">
            <a:solidFill>
              <a:srgbClr val="9646A9">
                <a:alpha val="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362941" y="0"/>
            <a:ext cx="156968" cy="393192"/>
          </a:xfrm>
          <a:prstGeom prst="rect">
            <a:avLst/>
          </a:prstGeom>
          <a:solidFill>
            <a:srgbClr val="9444A9"/>
          </a:solidFill>
          <a:ln w="12700">
            <a:solidFill>
              <a:srgbClr val="9444A9">
                <a:alpha val="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515337" y="0"/>
            <a:ext cx="156968" cy="393192"/>
          </a:xfrm>
          <a:prstGeom prst="rect">
            <a:avLst/>
          </a:prstGeom>
          <a:solidFill>
            <a:srgbClr val="9342A9"/>
          </a:solidFill>
          <a:ln w="12700">
            <a:solidFill>
              <a:srgbClr val="9342A9">
                <a:alpha val="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667733" y="0"/>
            <a:ext cx="156968" cy="393192"/>
          </a:xfrm>
          <a:prstGeom prst="rect">
            <a:avLst/>
          </a:prstGeom>
          <a:solidFill>
            <a:srgbClr val="9141A9"/>
          </a:solidFill>
          <a:ln w="12700">
            <a:solidFill>
              <a:srgbClr val="9141A9">
                <a:alpha val="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820129" y="0"/>
            <a:ext cx="156968" cy="393192"/>
          </a:xfrm>
          <a:prstGeom prst="rect">
            <a:avLst/>
          </a:prstGeom>
          <a:solidFill>
            <a:srgbClr val="903FA9"/>
          </a:solidFill>
          <a:ln w="12700">
            <a:solidFill>
              <a:srgbClr val="903FA9">
                <a:alpha val="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972526" y="0"/>
            <a:ext cx="156968" cy="393192"/>
          </a:xfrm>
          <a:prstGeom prst="rect">
            <a:avLst/>
          </a:prstGeom>
          <a:solidFill>
            <a:srgbClr val="8E3DAA"/>
          </a:solidFill>
          <a:ln w="12700">
            <a:solidFill>
              <a:srgbClr val="8E3DAA">
                <a:alpha val="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1124922" y="0"/>
            <a:ext cx="156968" cy="393192"/>
          </a:xfrm>
          <a:prstGeom prst="rect">
            <a:avLst/>
          </a:prstGeom>
          <a:solidFill>
            <a:srgbClr val="8D3BAA"/>
          </a:solidFill>
          <a:ln w="12700">
            <a:solidFill>
              <a:srgbClr val="8D3BAA">
                <a:alpha val="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1277318" y="0"/>
            <a:ext cx="156968" cy="393192"/>
          </a:xfrm>
          <a:prstGeom prst="rect">
            <a:avLst/>
          </a:prstGeom>
          <a:solidFill>
            <a:srgbClr val="8B39AA"/>
          </a:solidFill>
          <a:ln w="12700">
            <a:solidFill>
              <a:srgbClr val="8B39AA">
                <a:alpha val="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1429714" y="0"/>
            <a:ext cx="156968" cy="393192"/>
          </a:xfrm>
          <a:prstGeom prst="rect">
            <a:avLst/>
          </a:prstGeom>
          <a:solidFill>
            <a:srgbClr val="8A37AA"/>
          </a:solidFill>
          <a:ln w="12700">
            <a:solidFill>
              <a:srgbClr val="8A37AA">
                <a:alpha val="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1582110" y="0"/>
            <a:ext cx="156968" cy="393192"/>
          </a:xfrm>
          <a:prstGeom prst="rect">
            <a:avLst/>
          </a:prstGeom>
          <a:solidFill>
            <a:srgbClr val="8836AA"/>
          </a:solidFill>
          <a:ln w="12700">
            <a:solidFill>
              <a:srgbClr val="8836AA">
                <a:alpha val="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734507" y="0"/>
            <a:ext cx="156968" cy="393192"/>
          </a:xfrm>
          <a:prstGeom prst="rect">
            <a:avLst/>
          </a:prstGeom>
          <a:solidFill>
            <a:srgbClr val="8734AA"/>
          </a:solidFill>
          <a:ln w="12700">
            <a:solidFill>
              <a:srgbClr val="8734AA">
                <a:alpha val="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1886903" y="0"/>
            <a:ext cx="156968" cy="393192"/>
          </a:xfrm>
          <a:prstGeom prst="rect">
            <a:avLst/>
          </a:prstGeom>
          <a:solidFill>
            <a:srgbClr val="8532AA"/>
          </a:solidFill>
          <a:ln w="12700">
            <a:solidFill>
              <a:srgbClr val="8532AA">
                <a:alpha val="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2039299" y="0"/>
            <a:ext cx="156968" cy="393192"/>
          </a:xfrm>
          <a:prstGeom prst="rect">
            <a:avLst/>
          </a:prstGeom>
          <a:solidFill>
            <a:srgbClr val="8430AA"/>
          </a:solidFill>
          <a:ln w="12700">
            <a:solidFill>
              <a:srgbClr val="8430AA">
                <a:alpha val="0"/>
              </a:srgbClr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09728" y="73152"/>
            <a:ext cx="1161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自分の沿革（目的：自分を知る）</a:t>
            </a:r>
            <a:endParaRPr lang="en-US" sz="2000" dirty="0"/>
          </a:p>
        </p:txBody>
      </p:sp>
      <p:sp>
        <p:nvSpPr>
          <p:cNvPr id="83" name="Text 81"/>
          <p:cNvSpPr/>
          <p:nvPr/>
        </p:nvSpPr>
        <p:spPr>
          <a:xfrm>
            <a:off x="11064240" y="654710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/ 6</a:t>
            </a:r>
            <a:endParaRPr lang="en-US" sz="1000" dirty="0"/>
          </a:p>
        </p:txBody>
      </p:sp>
      <p:sp>
        <p:nvSpPr>
          <p:cNvPr id="84" name="Text 82"/>
          <p:cNvSpPr/>
          <p:nvPr/>
        </p:nvSpPr>
        <p:spPr>
          <a:xfrm>
            <a:off x="594360" y="7315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自分の沿革を振り返り、心が動いた出来事をたどる。</a:t>
            </a:r>
            <a:endParaRPr lang="en-US" sz="23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10972800" cy="914400"/>
        </p:xfrm>
        <a:graphic>
          <a:graphicData uri="http://schemas.openxmlformats.org/drawingml/2006/table">
            <a:tbl>
              <a:tblPr/>
              <a:tblGrid>
                <a:gridCol w="960120"/>
                <a:gridCol w="1737360"/>
                <a:gridCol w="3657600"/>
                <a:gridCol w="461772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年齢・時期</a:t>
                      </a:r>
                      <a:endParaRPr lang="en-US" sz="15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所属・環境</a:t>
                      </a:r>
                      <a:endParaRPr lang="en-US" sz="15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思い出深い出来事</a:t>
                      </a:r>
                      <a:endParaRPr lang="en-US" sz="15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考えたこと・感じたこと</a:t>
                      </a:r>
                      <a:endParaRPr lang="en-US" sz="15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</a:tr>
              <a:tr h="127584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20歳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大学2年生、大学の文化祭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友人3人と小さな写真展を開いた。最初は誰も立ち止まってくれなかったため、みんなでアイデアを出して展示の並べ方を変えたところ、見てくれた人が笑顔で感想をくれた。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最初は悔しくて不安だった。見てくれた人が笑顔で感想をくれてうれしかった。仲間への感謝と、工夫して新しいものを作る楽しさも残っている。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なぜ：協力して工夫すること、人の役に立てたことに喜びを感じた。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6968" cy="393192"/>
          </a:xfrm>
          <a:prstGeom prst="rect">
            <a:avLst/>
          </a:prstGeom>
          <a:solidFill>
            <a:srgbClr val="F9C1A5"/>
          </a:solidFill>
          <a:ln w="12700">
            <a:solidFill>
              <a:srgbClr val="F9C1A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" y="0"/>
            <a:ext cx="156968" cy="393192"/>
          </a:xfrm>
          <a:prstGeom prst="rect">
            <a:avLst/>
          </a:prstGeom>
          <a:solidFill>
            <a:srgbClr val="F8BFA5"/>
          </a:solidFill>
          <a:ln w="12700">
            <a:solidFill>
              <a:srgbClr val="F8BFA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" y="0"/>
            <a:ext cx="156968" cy="393192"/>
          </a:xfrm>
          <a:prstGeom prst="rect">
            <a:avLst/>
          </a:prstGeom>
          <a:solidFill>
            <a:srgbClr val="F6BDA5"/>
          </a:solidFill>
          <a:ln w="12700">
            <a:solidFill>
              <a:srgbClr val="F6BDA5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9" y="0"/>
            <a:ext cx="156968" cy="393192"/>
          </a:xfrm>
          <a:prstGeom prst="rect">
            <a:avLst/>
          </a:prstGeom>
          <a:solidFill>
            <a:srgbClr val="F5BBA5"/>
          </a:solidFill>
          <a:ln w="12700">
            <a:solidFill>
              <a:srgbClr val="F5BBA5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5" y="0"/>
            <a:ext cx="156968" cy="393192"/>
          </a:xfrm>
          <a:prstGeom prst="rect">
            <a:avLst/>
          </a:prstGeom>
          <a:solidFill>
            <a:srgbClr val="F3BAA5"/>
          </a:solidFill>
          <a:ln w="12700">
            <a:solidFill>
              <a:srgbClr val="F3BAA5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" y="0"/>
            <a:ext cx="156968" cy="393192"/>
          </a:xfrm>
          <a:prstGeom prst="rect">
            <a:avLst/>
          </a:prstGeom>
          <a:solidFill>
            <a:srgbClr val="F2B8A5"/>
          </a:solidFill>
          <a:ln w="12700">
            <a:solidFill>
              <a:srgbClr val="F2B8A5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" y="0"/>
            <a:ext cx="156968" cy="393192"/>
          </a:xfrm>
          <a:prstGeom prst="rect">
            <a:avLst/>
          </a:prstGeom>
          <a:solidFill>
            <a:srgbClr val="F0B6A5"/>
          </a:solidFill>
          <a:ln w="12700">
            <a:solidFill>
              <a:srgbClr val="F0B6A5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" y="0"/>
            <a:ext cx="156968" cy="393192"/>
          </a:xfrm>
          <a:prstGeom prst="rect">
            <a:avLst/>
          </a:prstGeom>
          <a:solidFill>
            <a:srgbClr val="EFB4A5"/>
          </a:solidFill>
          <a:ln w="12700">
            <a:solidFill>
              <a:srgbClr val="EFB4A5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19170" y="0"/>
            <a:ext cx="156968" cy="393192"/>
          </a:xfrm>
          <a:prstGeom prst="rect">
            <a:avLst/>
          </a:prstGeom>
          <a:solidFill>
            <a:srgbClr val="EDB2A6"/>
          </a:solidFill>
          <a:ln w="12700">
            <a:solidFill>
              <a:srgbClr val="EDB2A6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71566" y="0"/>
            <a:ext cx="156968" cy="393192"/>
          </a:xfrm>
          <a:prstGeom prst="rect">
            <a:avLst/>
          </a:prstGeom>
          <a:solidFill>
            <a:srgbClr val="ECB0A6"/>
          </a:solidFill>
          <a:ln w="12700">
            <a:solidFill>
              <a:srgbClr val="ECB0A6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523962" y="0"/>
            <a:ext cx="156968" cy="393192"/>
          </a:xfrm>
          <a:prstGeom prst="rect">
            <a:avLst/>
          </a:prstGeom>
          <a:solidFill>
            <a:srgbClr val="EAAFA6"/>
          </a:solidFill>
          <a:ln w="12700">
            <a:solidFill>
              <a:srgbClr val="EAAFA6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76358" y="0"/>
            <a:ext cx="156968" cy="393192"/>
          </a:xfrm>
          <a:prstGeom prst="rect">
            <a:avLst/>
          </a:prstGeom>
          <a:solidFill>
            <a:srgbClr val="E9ADA6"/>
          </a:solidFill>
          <a:ln w="12700">
            <a:solidFill>
              <a:srgbClr val="E9ADA6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828754" y="0"/>
            <a:ext cx="156968" cy="393192"/>
          </a:xfrm>
          <a:prstGeom prst="rect">
            <a:avLst/>
          </a:prstGeom>
          <a:solidFill>
            <a:srgbClr val="E7ABA6"/>
          </a:solidFill>
          <a:ln w="12700">
            <a:solidFill>
              <a:srgbClr val="E7ABA6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81150" y="0"/>
            <a:ext cx="156968" cy="393192"/>
          </a:xfrm>
          <a:prstGeom prst="rect">
            <a:avLst/>
          </a:prstGeom>
          <a:solidFill>
            <a:srgbClr val="E6A9A6"/>
          </a:solidFill>
          <a:ln w="12700">
            <a:solidFill>
              <a:srgbClr val="E6A9A6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33547" y="0"/>
            <a:ext cx="156968" cy="393192"/>
          </a:xfrm>
          <a:prstGeom prst="rect">
            <a:avLst/>
          </a:prstGeom>
          <a:solidFill>
            <a:srgbClr val="E4A7A6"/>
          </a:solidFill>
          <a:ln w="12700">
            <a:solidFill>
              <a:srgbClr val="E4A7A6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5943" y="0"/>
            <a:ext cx="156968" cy="393192"/>
          </a:xfrm>
          <a:prstGeom prst="rect">
            <a:avLst/>
          </a:prstGeom>
          <a:solidFill>
            <a:srgbClr val="E3A5A6"/>
          </a:solidFill>
          <a:ln w="12700">
            <a:solidFill>
              <a:srgbClr val="E3A5A6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438339" y="0"/>
            <a:ext cx="156968" cy="393192"/>
          </a:xfrm>
          <a:prstGeom prst="rect">
            <a:avLst/>
          </a:prstGeom>
          <a:solidFill>
            <a:srgbClr val="E1A4A6"/>
          </a:solidFill>
          <a:ln w="12700">
            <a:solidFill>
              <a:srgbClr val="E1A4A6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90735" y="0"/>
            <a:ext cx="156968" cy="393192"/>
          </a:xfrm>
          <a:prstGeom prst="rect">
            <a:avLst/>
          </a:prstGeom>
          <a:solidFill>
            <a:srgbClr val="E0A2A6"/>
          </a:solidFill>
          <a:ln w="12700">
            <a:solidFill>
              <a:srgbClr val="E0A2A6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43131" y="0"/>
            <a:ext cx="156968" cy="393192"/>
          </a:xfrm>
          <a:prstGeom prst="rect">
            <a:avLst/>
          </a:prstGeom>
          <a:solidFill>
            <a:srgbClr val="DEA0A6"/>
          </a:solidFill>
          <a:ln w="12700">
            <a:solidFill>
              <a:srgbClr val="DEA0A6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95528" y="0"/>
            <a:ext cx="156968" cy="393192"/>
          </a:xfrm>
          <a:prstGeom prst="rect">
            <a:avLst/>
          </a:prstGeom>
          <a:solidFill>
            <a:srgbClr val="DD9EA6"/>
          </a:solidFill>
          <a:ln w="12700">
            <a:solidFill>
              <a:srgbClr val="DD9EA6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47924" y="0"/>
            <a:ext cx="156968" cy="393192"/>
          </a:xfrm>
          <a:prstGeom prst="rect">
            <a:avLst/>
          </a:prstGeom>
          <a:solidFill>
            <a:srgbClr val="DB9CA6"/>
          </a:solidFill>
          <a:ln w="12700">
            <a:solidFill>
              <a:srgbClr val="DB9CA6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320" y="0"/>
            <a:ext cx="156968" cy="393192"/>
          </a:xfrm>
          <a:prstGeom prst="rect">
            <a:avLst/>
          </a:prstGeom>
          <a:solidFill>
            <a:srgbClr val="DA9AA6"/>
          </a:solidFill>
          <a:ln w="12700">
            <a:solidFill>
              <a:srgbClr val="DA9AA6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52716" y="0"/>
            <a:ext cx="156968" cy="393192"/>
          </a:xfrm>
          <a:prstGeom prst="rect">
            <a:avLst/>
          </a:prstGeom>
          <a:solidFill>
            <a:srgbClr val="D899A6"/>
          </a:solidFill>
          <a:ln w="12700">
            <a:solidFill>
              <a:srgbClr val="D899A6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505112" y="0"/>
            <a:ext cx="156968" cy="393192"/>
          </a:xfrm>
          <a:prstGeom prst="rect">
            <a:avLst/>
          </a:prstGeom>
          <a:solidFill>
            <a:srgbClr val="D797A6"/>
          </a:solidFill>
          <a:ln w="12700">
            <a:solidFill>
              <a:srgbClr val="D797A6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57509" y="0"/>
            <a:ext cx="156968" cy="393192"/>
          </a:xfrm>
          <a:prstGeom prst="rect">
            <a:avLst/>
          </a:prstGeom>
          <a:solidFill>
            <a:srgbClr val="D595A7"/>
          </a:solidFill>
          <a:ln w="12700">
            <a:solidFill>
              <a:srgbClr val="D595A7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809905" y="0"/>
            <a:ext cx="156968" cy="393192"/>
          </a:xfrm>
          <a:prstGeom prst="rect">
            <a:avLst/>
          </a:prstGeom>
          <a:solidFill>
            <a:srgbClr val="D493A7"/>
          </a:solidFill>
          <a:ln w="12700">
            <a:solidFill>
              <a:srgbClr val="D493A7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62301" y="0"/>
            <a:ext cx="156968" cy="393192"/>
          </a:xfrm>
          <a:prstGeom prst="rect">
            <a:avLst/>
          </a:prstGeom>
          <a:solidFill>
            <a:srgbClr val="D291A7"/>
          </a:solidFill>
          <a:ln w="12700">
            <a:solidFill>
              <a:srgbClr val="D291A7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14697" y="0"/>
            <a:ext cx="156968" cy="393192"/>
          </a:xfrm>
          <a:prstGeom prst="rect">
            <a:avLst/>
          </a:prstGeom>
          <a:solidFill>
            <a:srgbClr val="D18FA7"/>
          </a:solidFill>
          <a:ln w="12700">
            <a:solidFill>
              <a:srgbClr val="D18FA7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67093" y="0"/>
            <a:ext cx="156968" cy="393192"/>
          </a:xfrm>
          <a:prstGeom prst="rect">
            <a:avLst/>
          </a:prstGeom>
          <a:solidFill>
            <a:srgbClr val="D08EA7"/>
          </a:solidFill>
          <a:ln w="12700">
            <a:solidFill>
              <a:srgbClr val="D08EA7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419490" y="0"/>
            <a:ext cx="156968" cy="393192"/>
          </a:xfrm>
          <a:prstGeom prst="rect">
            <a:avLst/>
          </a:prstGeom>
          <a:solidFill>
            <a:srgbClr val="CE8CA7"/>
          </a:solidFill>
          <a:ln w="12700">
            <a:solidFill>
              <a:srgbClr val="CE8CA7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1886" y="0"/>
            <a:ext cx="156968" cy="393192"/>
          </a:xfrm>
          <a:prstGeom prst="rect">
            <a:avLst/>
          </a:prstGeom>
          <a:solidFill>
            <a:srgbClr val="CD8AA7"/>
          </a:solidFill>
          <a:ln w="12700">
            <a:solidFill>
              <a:srgbClr val="CD8AA7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24282" y="0"/>
            <a:ext cx="156968" cy="393192"/>
          </a:xfrm>
          <a:prstGeom prst="rect">
            <a:avLst/>
          </a:prstGeom>
          <a:solidFill>
            <a:srgbClr val="CB88A7"/>
          </a:solidFill>
          <a:ln w="12700">
            <a:solidFill>
              <a:srgbClr val="CB88A7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876678" y="0"/>
            <a:ext cx="156968" cy="393192"/>
          </a:xfrm>
          <a:prstGeom prst="rect">
            <a:avLst/>
          </a:prstGeom>
          <a:solidFill>
            <a:srgbClr val="CA86A7"/>
          </a:solidFill>
          <a:ln w="12700">
            <a:solidFill>
              <a:srgbClr val="CA86A7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029074" y="0"/>
            <a:ext cx="156968" cy="393192"/>
          </a:xfrm>
          <a:prstGeom prst="rect">
            <a:avLst/>
          </a:prstGeom>
          <a:solidFill>
            <a:srgbClr val="C884A7"/>
          </a:solidFill>
          <a:ln w="12700">
            <a:solidFill>
              <a:srgbClr val="C884A7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81470" y="0"/>
            <a:ext cx="156968" cy="393192"/>
          </a:xfrm>
          <a:prstGeom prst="rect">
            <a:avLst/>
          </a:prstGeom>
          <a:solidFill>
            <a:srgbClr val="C783A7"/>
          </a:solidFill>
          <a:ln w="12700">
            <a:solidFill>
              <a:srgbClr val="C783A7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33867" y="0"/>
            <a:ext cx="156968" cy="393192"/>
          </a:xfrm>
          <a:prstGeom prst="rect">
            <a:avLst/>
          </a:prstGeom>
          <a:solidFill>
            <a:srgbClr val="C581A7"/>
          </a:solidFill>
          <a:ln w="12700">
            <a:solidFill>
              <a:srgbClr val="C581A7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86263" y="0"/>
            <a:ext cx="156968" cy="393192"/>
          </a:xfrm>
          <a:prstGeom prst="rect">
            <a:avLst/>
          </a:prstGeom>
          <a:solidFill>
            <a:srgbClr val="C47FA7"/>
          </a:solidFill>
          <a:ln w="12700">
            <a:solidFill>
              <a:srgbClr val="C47FA7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638659" y="0"/>
            <a:ext cx="156968" cy="393192"/>
          </a:xfrm>
          <a:prstGeom prst="rect">
            <a:avLst/>
          </a:prstGeom>
          <a:solidFill>
            <a:srgbClr val="C27DA7"/>
          </a:solidFill>
          <a:ln w="12700">
            <a:solidFill>
              <a:srgbClr val="C27DA7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791055" y="0"/>
            <a:ext cx="156968" cy="393192"/>
          </a:xfrm>
          <a:prstGeom prst="rect">
            <a:avLst/>
          </a:prstGeom>
          <a:solidFill>
            <a:srgbClr val="C17BA7"/>
          </a:solidFill>
          <a:ln w="12700">
            <a:solidFill>
              <a:srgbClr val="C17BA7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451" y="0"/>
            <a:ext cx="156968" cy="393192"/>
          </a:xfrm>
          <a:prstGeom prst="rect">
            <a:avLst/>
          </a:prstGeom>
          <a:solidFill>
            <a:srgbClr val="BF79A7"/>
          </a:solidFill>
          <a:ln w="12700">
            <a:solidFill>
              <a:srgbClr val="BF79A7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95848" y="0"/>
            <a:ext cx="156968" cy="393192"/>
          </a:xfrm>
          <a:prstGeom prst="rect">
            <a:avLst/>
          </a:prstGeom>
          <a:solidFill>
            <a:srgbClr val="BE78A8"/>
          </a:solidFill>
          <a:ln w="12700">
            <a:solidFill>
              <a:srgbClr val="BE78A8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248244" y="0"/>
            <a:ext cx="156968" cy="393192"/>
          </a:xfrm>
          <a:prstGeom prst="rect">
            <a:avLst/>
          </a:prstGeom>
          <a:solidFill>
            <a:srgbClr val="BC76A8"/>
          </a:solidFill>
          <a:ln w="12700">
            <a:solidFill>
              <a:srgbClr val="BC76A8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400640" y="0"/>
            <a:ext cx="156968" cy="393192"/>
          </a:xfrm>
          <a:prstGeom prst="rect">
            <a:avLst/>
          </a:prstGeom>
          <a:solidFill>
            <a:srgbClr val="BB74A8"/>
          </a:solidFill>
          <a:ln w="12700">
            <a:solidFill>
              <a:srgbClr val="BB74A8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553036" y="0"/>
            <a:ext cx="156968" cy="393192"/>
          </a:xfrm>
          <a:prstGeom prst="rect">
            <a:avLst/>
          </a:prstGeom>
          <a:solidFill>
            <a:srgbClr val="B972A8"/>
          </a:solidFill>
          <a:ln w="12700">
            <a:solidFill>
              <a:srgbClr val="B972A8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705432" y="0"/>
            <a:ext cx="156968" cy="393192"/>
          </a:xfrm>
          <a:prstGeom prst="rect">
            <a:avLst/>
          </a:prstGeom>
          <a:solidFill>
            <a:srgbClr val="B870A8"/>
          </a:solidFill>
          <a:ln w="12700">
            <a:solidFill>
              <a:srgbClr val="B870A8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57829" y="0"/>
            <a:ext cx="156968" cy="393192"/>
          </a:xfrm>
          <a:prstGeom prst="rect">
            <a:avLst/>
          </a:prstGeom>
          <a:solidFill>
            <a:srgbClr val="B66EA8"/>
          </a:solidFill>
          <a:ln w="12700">
            <a:solidFill>
              <a:srgbClr val="B66EA8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10225" y="0"/>
            <a:ext cx="156968" cy="393192"/>
          </a:xfrm>
          <a:prstGeom prst="rect">
            <a:avLst/>
          </a:prstGeom>
          <a:solidFill>
            <a:srgbClr val="B56DA8"/>
          </a:solidFill>
          <a:ln w="12700">
            <a:solidFill>
              <a:srgbClr val="B56DA8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162621" y="0"/>
            <a:ext cx="156968" cy="393192"/>
          </a:xfrm>
          <a:prstGeom prst="rect">
            <a:avLst/>
          </a:prstGeom>
          <a:solidFill>
            <a:srgbClr val="B36BA8"/>
          </a:solidFill>
          <a:ln w="12700">
            <a:solidFill>
              <a:srgbClr val="B36BA8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315017" y="0"/>
            <a:ext cx="156968" cy="393192"/>
          </a:xfrm>
          <a:prstGeom prst="rect">
            <a:avLst/>
          </a:prstGeom>
          <a:solidFill>
            <a:srgbClr val="B269A8"/>
          </a:solidFill>
          <a:ln w="12700">
            <a:solidFill>
              <a:srgbClr val="B269A8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467413" y="0"/>
            <a:ext cx="156968" cy="393192"/>
          </a:xfrm>
          <a:prstGeom prst="rect">
            <a:avLst/>
          </a:prstGeom>
          <a:solidFill>
            <a:srgbClr val="B067A8"/>
          </a:solidFill>
          <a:ln w="12700">
            <a:solidFill>
              <a:srgbClr val="B067A8">
                <a:alpha val="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619809" y="0"/>
            <a:ext cx="156968" cy="393192"/>
          </a:xfrm>
          <a:prstGeom prst="rect">
            <a:avLst/>
          </a:prstGeom>
          <a:solidFill>
            <a:srgbClr val="AF65A8"/>
          </a:solidFill>
          <a:ln w="12700">
            <a:solidFill>
              <a:srgbClr val="AF65A8">
                <a:alpha val="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772206" y="0"/>
            <a:ext cx="156968" cy="393192"/>
          </a:xfrm>
          <a:prstGeom prst="rect">
            <a:avLst/>
          </a:prstGeom>
          <a:solidFill>
            <a:srgbClr val="AD63A8"/>
          </a:solidFill>
          <a:ln w="12700">
            <a:solidFill>
              <a:srgbClr val="AD63A8">
                <a:alpha val="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24602" y="0"/>
            <a:ext cx="156968" cy="393192"/>
          </a:xfrm>
          <a:prstGeom prst="rect">
            <a:avLst/>
          </a:prstGeom>
          <a:solidFill>
            <a:srgbClr val="AC62A8"/>
          </a:solidFill>
          <a:ln w="12700">
            <a:solidFill>
              <a:srgbClr val="AC62A8">
                <a:alpha val="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76998" y="0"/>
            <a:ext cx="156968" cy="393192"/>
          </a:xfrm>
          <a:prstGeom prst="rect">
            <a:avLst/>
          </a:prstGeom>
          <a:solidFill>
            <a:srgbClr val="AB60A8"/>
          </a:solidFill>
          <a:ln w="12700">
            <a:solidFill>
              <a:srgbClr val="AB60A8">
                <a:alpha val="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229394" y="0"/>
            <a:ext cx="156968" cy="393192"/>
          </a:xfrm>
          <a:prstGeom prst="rect">
            <a:avLst/>
          </a:prstGeom>
          <a:solidFill>
            <a:srgbClr val="A95EA8"/>
          </a:solidFill>
          <a:ln w="12700">
            <a:solidFill>
              <a:srgbClr val="A95EA8">
                <a:alpha val="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381790" y="0"/>
            <a:ext cx="156968" cy="393192"/>
          </a:xfrm>
          <a:prstGeom prst="rect">
            <a:avLst/>
          </a:prstGeom>
          <a:solidFill>
            <a:srgbClr val="A85CA8"/>
          </a:solidFill>
          <a:ln w="12700">
            <a:solidFill>
              <a:srgbClr val="A85CA8">
                <a:alpha val="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534187" y="0"/>
            <a:ext cx="156968" cy="393192"/>
          </a:xfrm>
          <a:prstGeom prst="rect">
            <a:avLst/>
          </a:prstGeom>
          <a:solidFill>
            <a:srgbClr val="A65AA9"/>
          </a:solidFill>
          <a:ln w="12700">
            <a:solidFill>
              <a:srgbClr val="A65AA9">
                <a:alpha val="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686583" y="0"/>
            <a:ext cx="156968" cy="393192"/>
          </a:xfrm>
          <a:prstGeom prst="rect">
            <a:avLst/>
          </a:prstGeom>
          <a:solidFill>
            <a:srgbClr val="A558A9"/>
          </a:solidFill>
          <a:ln w="12700">
            <a:solidFill>
              <a:srgbClr val="A558A9">
                <a:alpha val="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838979" y="0"/>
            <a:ext cx="156968" cy="393192"/>
          </a:xfrm>
          <a:prstGeom prst="rect">
            <a:avLst/>
          </a:prstGeom>
          <a:solidFill>
            <a:srgbClr val="A357A9"/>
          </a:solidFill>
          <a:ln w="12700">
            <a:solidFill>
              <a:srgbClr val="A357A9">
                <a:alpha val="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991375" y="0"/>
            <a:ext cx="156968" cy="393192"/>
          </a:xfrm>
          <a:prstGeom prst="rect">
            <a:avLst/>
          </a:prstGeom>
          <a:solidFill>
            <a:srgbClr val="A255A9"/>
          </a:solidFill>
          <a:ln w="12700">
            <a:solidFill>
              <a:srgbClr val="A255A9">
                <a:alpha val="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143771" y="0"/>
            <a:ext cx="156968" cy="393192"/>
          </a:xfrm>
          <a:prstGeom prst="rect">
            <a:avLst/>
          </a:prstGeom>
          <a:solidFill>
            <a:srgbClr val="A053A9"/>
          </a:solidFill>
          <a:ln w="12700">
            <a:solidFill>
              <a:srgbClr val="A053A9">
                <a:alpha val="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296168" y="0"/>
            <a:ext cx="156968" cy="393192"/>
          </a:xfrm>
          <a:prstGeom prst="rect">
            <a:avLst/>
          </a:prstGeom>
          <a:solidFill>
            <a:srgbClr val="9F51A9"/>
          </a:solidFill>
          <a:ln w="12700">
            <a:solidFill>
              <a:srgbClr val="9F51A9">
                <a:alpha val="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448564" y="0"/>
            <a:ext cx="156968" cy="393192"/>
          </a:xfrm>
          <a:prstGeom prst="rect">
            <a:avLst/>
          </a:prstGeom>
          <a:solidFill>
            <a:srgbClr val="9D4FA9"/>
          </a:solidFill>
          <a:ln w="12700">
            <a:solidFill>
              <a:srgbClr val="9D4FA9">
                <a:alpha val="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600960" y="0"/>
            <a:ext cx="156968" cy="393192"/>
          </a:xfrm>
          <a:prstGeom prst="rect">
            <a:avLst/>
          </a:prstGeom>
          <a:solidFill>
            <a:srgbClr val="9C4DA9"/>
          </a:solidFill>
          <a:ln w="12700">
            <a:solidFill>
              <a:srgbClr val="9C4DA9">
                <a:alpha val="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753356" y="0"/>
            <a:ext cx="156968" cy="393192"/>
          </a:xfrm>
          <a:prstGeom prst="rect">
            <a:avLst/>
          </a:prstGeom>
          <a:solidFill>
            <a:srgbClr val="9A4CA9"/>
          </a:solidFill>
          <a:ln w="12700">
            <a:solidFill>
              <a:srgbClr val="9A4CA9">
                <a:alpha val="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905752" y="0"/>
            <a:ext cx="156968" cy="393192"/>
          </a:xfrm>
          <a:prstGeom prst="rect">
            <a:avLst/>
          </a:prstGeom>
          <a:solidFill>
            <a:srgbClr val="994AA9"/>
          </a:solidFill>
          <a:ln w="12700">
            <a:solidFill>
              <a:srgbClr val="994AA9">
                <a:alpha val="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0058149" y="0"/>
            <a:ext cx="156968" cy="393192"/>
          </a:xfrm>
          <a:prstGeom prst="rect">
            <a:avLst/>
          </a:prstGeom>
          <a:solidFill>
            <a:srgbClr val="9748A9"/>
          </a:solidFill>
          <a:ln w="12700">
            <a:solidFill>
              <a:srgbClr val="9748A9">
                <a:alpha val="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210545" y="0"/>
            <a:ext cx="156968" cy="393192"/>
          </a:xfrm>
          <a:prstGeom prst="rect">
            <a:avLst/>
          </a:prstGeom>
          <a:solidFill>
            <a:srgbClr val="9646A9"/>
          </a:solidFill>
          <a:ln w="12700">
            <a:solidFill>
              <a:srgbClr val="9646A9">
                <a:alpha val="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362941" y="0"/>
            <a:ext cx="156968" cy="393192"/>
          </a:xfrm>
          <a:prstGeom prst="rect">
            <a:avLst/>
          </a:prstGeom>
          <a:solidFill>
            <a:srgbClr val="9444A9"/>
          </a:solidFill>
          <a:ln w="12700">
            <a:solidFill>
              <a:srgbClr val="9444A9">
                <a:alpha val="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515337" y="0"/>
            <a:ext cx="156968" cy="393192"/>
          </a:xfrm>
          <a:prstGeom prst="rect">
            <a:avLst/>
          </a:prstGeom>
          <a:solidFill>
            <a:srgbClr val="9342A9"/>
          </a:solidFill>
          <a:ln w="12700">
            <a:solidFill>
              <a:srgbClr val="9342A9">
                <a:alpha val="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667733" y="0"/>
            <a:ext cx="156968" cy="393192"/>
          </a:xfrm>
          <a:prstGeom prst="rect">
            <a:avLst/>
          </a:prstGeom>
          <a:solidFill>
            <a:srgbClr val="9141A9"/>
          </a:solidFill>
          <a:ln w="12700">
            <a:solidFill>
              <a:srgbClr val="9141A9">
                <a:alpha val="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820129" y="0"/>
            <a:ext cx="156968" cy="393192"/>
          </a:xfrm>
          <a:prstGeom prst="rect">
            <a:avLst/>
          </a:prstGeom>
          <a:solidFill>
            <a:srgbClr val="903FA9"/>
          </a:solidFill>
          <a:ln w="12700">
            <a:solidFill>
              <a:srgbClr val="903FA9">
                <a:alpha val="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972526" y="0"/>
            <a:ext cx="156968" cy="393192"/>
          </a:xfrm>
          <a:prstGeom prst="rect">
            <a:avLst/>
          </a:prstGeom>
          <a:solidFill>
            <a:srgbClr val="8E3DAA"/>
          </a:solidFill>
          <a:ln w="12700">
            <a:solidFill>
              <a:srgbClr val="8E3DAA">
                <a:alpha val="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1124922" y="0"/>
            <a:ext cx="156968" cy="393192"/>
          </a:xfrm>
          <a:prstGeom prst="rect">
            <a:avLst/>
          </a:prstGeom>
          <a:solidFill>
            <a:srgbClr val="8D3BAA"/>
          </a:solidFill>
          <a:ln w="12700">
            <a:solidFill>
              <a:srgbClr val="8D3BAA">
                <a:alpha val="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1277318" y="0"/>
            <a:ext cx="156968" cy="393192"/>
          </a:xfrm>
          <a:prstGeom prst="rect">
            <a:avLst/>
          </a:prstGeom>
          <a:solidFill>
            <a:srgbClr val="8B39AA"/>
          </a:solidFill>
          <a:ln w="12700">
            <a:solidFill>
              <a:srgbClr val="8B39AA">
                <a:alpha val="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1429714" y="0"/>
            <a:ext cx="156968" cy="393192"/>
          </a:xfrm>
          <a:prstGeom prst="rect">
            <a:avLst/>
          </a:prstGeom>
          <a:solidFill>
            <a:srgbClr val="8A37AA"/>
          </a:solidFill>
          <a:ln w="12700">
            <a:solidFill>
              <a:srgbClr val="8A37AA">
                <a:alpha val="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1582110" y="0"/>
            <a:ext cx="156968" cy="393192"/>
          </a:xfrm>
          <a:prstGeom prst="rect">
            <a:avLst/>
          </a:prstGeom>
          <a:solidFill>
            <a:srgbClr val="8836AA"/>
          </a:solidFill>
          <a:ln w="12700">
            <a:solidFill>
              <a:srgbClr val="8836AA">
                <a:alpha val="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734507" y="0"/>
            <a:ext cx="156968" cy="393192"/>
          </a:xfrm>
          <a:prstGeom prst="rect">
            <a:avLst/>
          </a:prstGeom>
          <a:solidFill>
            <a:srgbClr val="8734AA"/>
          </a:solidFill>
          <a:ln w="12700">
            <a:solidFill>
              <a:srgbClr val="8734AA">
                <a:alpha val="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1886903" y="0"/>
            <a:ext cx="156968" cy="393192"/>
          </a:xfrm>
          <a:prstGeom prst="rect">
            <a:avLst/>
          </a:prstGeom>
          <a:solidFill>
            <a:srgbClr val="8532AA"/>
          </a:solidFill>
          <a:ln w="12700">
            <a:solidFill>
              <a:srgbClr val="8532AA">
                <a:alpha val="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2039299" y="0"/>
            <a:ext cx="156968" cy="393192"/>
          </a:xfrm>
          <a:prstGeom prst="rect">
            <a:avLst/>
          </a:prstGeom>
          <a:solidFill>
            <a:srgbClr val="8430AA"/>
          </a:solidFill>
          <a:ln w="12700">
            <a:solidFill>
              <a:srgbClr val="8430AA">
                <a:alpha val="0"/>
              </a:srgbClr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09728" y="73152"/>
            <a:ext cx="1161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理念設計（目的：方向性の把握）</a:t>
            </a:r>
            <a:endParaRPr lang="en-US" sz="2000" dirty="0"/>
          </a:p>
        </p:txBody>
      </p:sp>
      <p:sp>
        <p:nvSpPr>
          <p:cNvPr id="83" name="Text 81"/>
          <p:cNvSpPr/>
          <p:nvPr/>
        </p:nvSpPr>
        <p:spPr>
          <a:xfrm>
            <a:off x="11064240" y="654710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/ 6</a:t>
            </a:r>
            <a:endParaRPr lang="en-US" sz="1000" dirty="0"/>
          </a:p>
        </p:txBody>
      </p:sp>
      <p:sp>
        <p:nvSpPr>
          <p:cNvPr id="84" name="Text 82"/>
          <p:cNvSpPr/>
          <p:nvPr/>
        </p:nvSpPr>
        <p:spPr>
          <a:xfrm>
            <a:off x="594360" y="7315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自分に響く言葉を、5つ選ぶ。</a:t>
            </a:r>
            <a:endParaRPr lang="en-US" sz="2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188720" y="1417320"/>
          <a:ext cx="9784080" cy="914400"/>
        </p:xfrm>
        <a:graphic>
          <a:graphicData uri="http://schemas.openxmlformats.org/drawingml/2006/table">
            <a:tbl>
              <a:tblPr/>
              <a:tblGrid>
                <a:gridCol w="1397726"/>
                <a:gridCol w="1397726"/>
                <a:gridCol w="1397726"/>
                <a:gridCol w="1397726"/>
                <a:gridCol w="1397726"/>
                <a:gridCol w="1397726"/>
                <a:gridCol w="1397726"/>
              </a:tblGrid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愛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夢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希望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覚悟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協力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支配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家族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和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ルール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改善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個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創造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究極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極端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貢献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専門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分析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面白い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勝ち負け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発想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リーダー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プロセス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知識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反省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恐怖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成果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成功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未知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未来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過去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環境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仕組み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因果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感謝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気遣い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論理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感情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連携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発見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進撃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安定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打倒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戦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優しさ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憎しみ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平和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本質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リスク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革新</a:t>
                      </a:r>
                      <a:endParaRPr lang="en-US" sz="2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marT="45720" marB="45720" anchor="mid">
                    <a:lnL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10" cap="flat" cmpd="sng" algn="ctr">
                      <a:solidFill>
                        <a:srgbClr val="A0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6" name="Text 83"/>
          <p:cNvSpPr/>
          <p:nvPr/>
        </p:nvSpPr>
        <p:spPr>
          <a:xfrm>
            <a:off x="594360" y="5989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選んだ言葉：協力 ／ 改善 ／ 創造 ／ 貢献 ／ 感謝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6968" cy="393192"/>
          </a:xfrm>
          <a:prstGeom prst="rect">
            <a:avLst/>
          </a:prstGeom>
          <a:solidFill>
            <a:srgbClr val="F9C1A5"/>
          </a:solidFill>
          <a:ln w="12700">
            <a:solidFill>
              <a:srgbClr val="F9C1A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" y="0"/>
            <a:ext cx="156968" cy="393192"/>
          </a:xfrm>
          <a:prstGeom prst="rect">
            <a:avLst/>
          </a:prstGeom>
          <a:solidFill>
            <a:srgbClr val="F8BFA5"/>
          </a:solidFill>
          <a:ln w="12700">
            <a:solidFill>
              <a:srgbClr val="F8BFA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" y="0"/>
            <a:ext cx="156968" cy="393192"/>
          </a:xfrm>
          <a:prstGeom prst="rect">
            <a:avLst/>
          </a:prstGeom>
          <a:solidFill>
            <a:srgbClr val="F6BDA5"/>
          </a:solidFill>
          <a:ln w="12700">
            <a:solidFill>
              <a:srgbClr val="F6BDA5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9" y="0"/>
            <a:ext cx="156968" cy="393192"/>
          </a:xfrm>
          <a:prstGeom prst="rect">
            <a:avLst/>
          </a:prstGeom>
          <a:solidFill>
            <a:srgbClr val="F5BBA5"/>
          </a:solidFill>
          <a:ln w="12700">
            <a:solidFill>
              <a:srgbClr val="F5BBA5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5" y="0"/>
            <a:ext cx="156968" cy="393192"/>
          </a:xfrm>
          <a:prstGeom prst="rect">
            <a:avLst/>
          </a:prstGeom>
          <a:solidFill>
            <a:srgbClr val="F3BAA5"/>
          </a:solidFill>
          <a:ln w="12700">
            <a:solidFill>
              <a:srgbClr val="F3BAA5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" y="0"/>
            <a:ext cx="156968" cy="393192"/>
          </a:xfrm>
          <a:prstGeom prst="rect">
            <a:avLst/>
          </a:prstGeom>
          <a:solidFill>
            <a:srgbClr val="F2B8A5"/>
          </a:solidFill>
          <a:ln w="12700">
            <a:solidFill>
              <a:srgbClr val="F2B8A5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" y="0"/>
            <a:ext cx="156968" cy="393192"/>
          </a:xfrm>
          <a:prstGeom prst="rect">
            <a:avLst/>
          </a:prstGeom>
          <a:solidFill>
            <a:srgbClr val="F0B6A5"/>
          </a:solidFill>
          <a:ln w="12700">
            <a:solidFill>
              <a:srgbClr val="F0B6A5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" y="0"/>
            <a:ext cx="156968" cy="393192"/>
          </a:xfrm>
          <a:prstGeom prst="rect">
            <a:avLst/>
          </a:prstGeom>
          <a:solidFill>
            <a:srgbClr val="EFB4A5"/>
          </a:solidFill>
          <a:ln w="12700">
            <a:solidFill>
              <a:srgbClr val="EFB4A5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19170" y="0"/>
            <a:ext cx="156968" cy="393192"/>
          </a:xfrm>
          <a:prstGeom prst="rect">
            <a:avLst/>
          </a:prstGeom>
          <a:solidFill>
            <a:srgbClr val="EDB2A6"/>
          </a:solidFill>
          <a:ln w="12700">
            <a:solidFill>
              <a:srgbClr val="EDB2A6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71566" y="0"/>
            <a:ext cx="156968" cy="393192"/>
          </a:xfrm>
          <a:prstGeom prst="rect">
            <a:avLst/>
          </a:prstGeom>
          <a:solidFill>
            <a:srgbClr val="ECB0A6"/>
          </a:solidFill>
          <a:ln w="12700">
            <a:solidFill>
              <a:srgbClr val="ECB0A6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523962" y="0"/>
            <a:ext cx="156968" cy="393192"/>
          </a:xfrm>
          <a:prstGeom prst="rect">
            <a:avLst/>
          </a:prstGeom>
          <a:solidFill>
            <a:srgbClr val="EAAFA6"/>
          </a:solidFill>
          <a:ln w="12700">
            <a:solidFill>
              <a:srgbClr val="EAAFA6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76358" y="0"/>
            <a:ext cx="156968" cy="393192"/>
          </a:xfrm>
          <a:prstGeom prst="rect">
            <a:avLst/>
          </a:prstGeom>
          <a:solidFill>
            <a:srgbClr val="E9ADA6"/>
          </a:solidFill>
          <a:ln w="12700">
            <a:solidFill>
              <a:srgbClr val="E9ADA6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828754" y="0"/>
            <a:ext cx="156968" cy="393192"/>
          </a:xfrm>
          <a:prstGeom prst="rect">
            <a:avLst/>
          </a:prstGeom>
          <a:solidFill>
            <a:srgbClr val="E7ABA6"/>
          </a:solidFill>
          <a:ln w="12700">
            <a:solidFill>
              <a:srgbClr val="E7ABA6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81150" y="0"/>
            <a:ext cx="156968" cy="393192"/>
          </a:xfrm>
          <a:prstGeom prst="rect">
            <a:avLst/>
          </a:prstGeom>
          <a:solidFill>
            <a:srgbClr val="E6A9A6"/>
          </a:solidFill>
          <a:ln w="12700">
            <a:solidFill>
              <a:srgbClr val="E6A9A6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33547" y="0"/>
            <a:ext cx="156968" cy="393192"/>
          </a:xfrm>
          <a:prstGeom prst="rect">
            <a:avLst/>
          </a:prstGeom>
          <a:solidFill>
            <a:srgbClr val="E4A7A6"/>
          </a:solidFill>
          <a:ln w="12700">
            <a:solidFill>
              <a:srgbClr val="E4A7A6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5943" y="0"/>
            <a:ext cx="156968" cy="393192"/>
          </a:xfrm>
          <a:prstGeom prst="rect">
            <a:avLst/>
          </a:prstGeom>
          <a:solidFill>
            <a:srgbClr val="E3A5A6"/>
          </a:solidFill>
          <a:ln w="12700">
            <a:solidFill>
              <a:srgbClr val="E3A5A6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438339" y="0"/>
            <a:ext cx="156968" cy="393192"/>
          </a:xfrm>
          <a:prstGeom prst="rect">
            <a:avLst/>
          </a:prstGeom>
          <a:solidFill>
            <a:srgbClr val="E1A4A6"/>
          </a:solidFill>
          <a:ln w="12700">
            <a:solidFill>
              <a:srgbClr val="E1A4A6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90735" y="0"/>
            <a:ext cx="156968" cy="393192"/>
          </a:xfrm>
          <a:prstGeom prst="rect">
            <a:avLst/>
          </a:prstGeom>
          <a:solidFill>
            <a:srgbClr val="E0A2A6"/>
          </a:solidFill>
          <a:ln w="12700">
            <a:solidFill>
              <a:srgbClr val="E0A2A6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43131" y="0"/>
            <a:ext cx="156968" cy="393192"/>
          </a:xfrm>
          <a:prstGeom prst="rect">
            <a:avLst/>
          </a:prstGeom>
          <a:solidFill>
            <a:srgbClr val="DEA0A6"/>
          </a:solidFill>
          <a:ln w="12700">
            <a:solidFill>
              <a:srgbClr val="DEA0A6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95528" y="0"/>
            <a:ext cx="156968" cy="393192"/>
          </a:xfrm>
          <a:prstGeom prst="rect">
            <a:avLst/>
          </a:prstGeom>
          <a:solidFill>
            <a:srgbClr val="DD9EA6"/>
          </a:solidFill>
          <a:ln w="12700">
            <a:solidFill>
              <a:srgbClr val="DD9EA6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47924" y="0"/>
            <a:ext cx="156968" cy="393192"/>
          </a:xfrm>
          <a:prstGeom prst="rect">
            <a:avLst/>
          </a:prstGeom>
          <a:solidFill>
            <a:srgbClr val="DB9CA6"/>
          </a:solidFill>
          <a:ln w="12700">
            <a:solidFill>
              <a:srgbClr val="DB9CA6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320" y="0"/>
            <a:ext cx="156968" cy="393192"/>
          </a:xfrm>
          <a:prstGeom prst="rect">
            <a:avLst/>
          </a:prstGeom>
          <a:solidFill>
            <a:srgbClr val="DA9AA6"/>
          </a:solidFill>
          <a:ln w="12700">
            <a:solidFill>
              <a:srgbClr val="DA9AA6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52716" y="0"/>
            <a:ext cx="156968" cy="393192"/>
          </a:xfrm>
          <a:prstGeom prst="rect">
            <a:avLst/>
          </a:prstGeom>
          <a:solidFill>
            <a:srgbClr val="D899A6"/>
          </a:solidFill>
          <a:ln w="12700">
            <a:solidFill>
              <a:srgbClr val="D899A6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505112" y="0"/>
            <a:ext cx="156968" cy="393192"/>
          </a:xfrm>
          <a:prstGeom prst="rect">
            <a:avLst/>
          </a:prstGeom>
          <a:solidFill>
            <a:srgbClr val="D797A6"/>
          </a:solidFill>
          <a:ln w="12700">
            <a:solidFill>
              <a:srgbClr val="D797A6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57509" y="0"/>
            <a:ext cx="156968" cy="393192"/>
          </a:xfrm>
          <a:prstGeom prst="rect">
            <a:avLst/>
          </a:prstGeom>
          <a:solidFill>
            <a:srgbClr val="D595A7"/>
          </a:solidFill>
          <a:ln w="12700">
            <a:solidFill>
              <a:srgbClr val="D595A7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809905" y="0"/>
            <a:ext cx="156968" cy="393192"/>
          </a:xfrm>
          <a:prstGeom prst="rect">
            <a:avLst/>
          </a:prstGeom>
          <a:solidFill>
            <a:srgbClr val="D493A7"/>
          </a:solidFill>
          <a:ln w="12700">
            <a:solidFill>
              <a:srgbClr val="D493A7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62301" y="0"/>
            <a:ext cx="156968" cy="393192"/>
          </a:xfrm>
          <a:prstGeom prst="rect">
            <a:avLst/>
          </a:prstGeom>
          <a:solidFill>
            <a:srgbClr val="D291A7"/>
          </a:solidFill>
          <a:ln w="12700">
            <a:solidFill>
              <a:srgbClr val="D291A7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14697" y="0"/>
            <a:ext cx="156968" cy="393192"/>
          </a:xfrm>
          <a:prstGeom prst="rect">
            <a:avLst/>
          </a:prstGeom>
          <a:solidFill>
            <a:srgbClr val="D18FA7"/>
          </a:solidFill>
          <a:ln w="12700">
            <a:solidFill>
              <a:srgbClr val="D18FA7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67093" y="0"/>
            <a:ext cx="156968" cy="393192"/>
          </a:xfrm>
          <a:prstGeom prst="rect">
            <a:avLst/>
          </a:prstGeom>
          <a:solidFill>
            <a:srgbClr val="D08EA7"/>
          </a:solidFill>
          <a:ln w="12700">
            <a:solidFill>
              <a:srgbClr val="D08EA7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419490" y="0"/>
            <a:ext cx="156968" cy="393192"/>
          </a:xfrm>
          <a:prstGeom prst="rect">
            <a:avLst/>
          </a:prstGeom>
          <a:solidFill>
            <a:srgbClr val="CE8CA7"/>
          </a:solidFill>
          <a:ln w="12700">
            <a:solidFill>
              <a:srgbClr val="CE8CA7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1886" y="0"/>
            <a:ext cx="156968" cy="393192"/>
          </a:xfrm>
          <a:prstGeom prst="rect">
            <a:avLst/>
          </a:prstGeom>
          <a:solidFill>
            <a:srgbClr val="CD8AA7"/>
          </a:solidFill>
          <a:ln w="12700">
            <a:solidFill>
              <a:srgbClr val="CD8AA7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24282" y="0"/>
            <a:ext cx="156968" cy="393192"/>
          </a:xfrm>
          <a:prstGeom prst="rect">
            <a:avLst/>
          </a:prstGeom>
          <a:solidFill>
            <a:srgbClr val="CB88A7"/>
          </a:solidFill>
          <a:ln w="12700">
            <a:solidFill>
              <a:srgbClr val="CB88A7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876678" y="0"/>
            <a:ext cx="156968" cy="393192"/>
          </a:xfrm>
          <a:prstGeom prst="rect">
            <a:avLst/>
          </a:prstGeom>
          <a:solidFill>
            <a:srgbClr val="CA86A7"/>
          </a:solidFill>
          <a:ln w="12700">
            <a:solidFill>
              <a:srgbClr val="CA86A7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029074" y="0"/>
            <a:ext cx="156968" cy="393192"/>
          </a:xfrm>
          <a:prstGeom prst="rect">
            <a:avLst/>
          </a:prstGeom>
          <a:solidFill>
            <a:srgbClr val="C884A7"/>
          </a:solidFill>
          <a:ln w="12700">
            <a:solidFill>
              <a:srgbClr val="C884A7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81470" y="0"/>
            <a:ext cx="156968" cy="393192"/>
          </a:xfrm>
          <a:prstGeom prst="rect">
            <a:avLst/>
          </a:prstGeom>
          <a:solidFill>
            <a:srgbClr val="C783A7"/>
          </a:solidFill>
          <a:ln w="12700">
            <a:solidFill>
              <a:srgbClr val="C783A7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33867" y="0"/>
            <a:ext cx="156968" cy="393192"/>
          </a:xfrm>
          <a:prstGeom prst="rect">
            <a:avLst/>
          </a:prstGeom>
          <a:solidFill>
            <a:srgbClr val="C581A7"/>
          </a:solidFill>
          <a:ln w="12700">
            <a:solidFill>
              <a:srgbClr val="C581A7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86263" y="0"/>
            <a:ext cx="156968" cy="393192"/>
          </a:xfrm>
          <a:prstGeom prst="rect">
            <a:avLst/>
          </a:prstGeom>
          <a:solidFill>
            <a:srgbClr val="C47FA7"/>
          </a:solidFill>
          <a:ln w="12700">
            <a:solidFill>
              <a:srgbClr val="C47FA7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638659" y="0"/>
            <a:ext cx="156968" cy="393192"/>
          </a:xfrm>
          <a:prstGeom prst="rect">
            <a:avLst/>
          </a:prstGeom>
          <a:solidFill>
            <a:srgbClr val="C27DA7"/>
          </a:solidFill>
          <a:ln w="12700">
            <a:solidFill>
              <a:srgbClr val="C27DA7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791055" y="0"/>
            <a:ext cx="156968" cy="393192"/>
          </a:xfrm>
          <a:prstGeom prst="rect">
            <a:avLst/>
          </a:prstGeom>
          <a:solidFill>
            <a:srgbClr val="C17BA7"/>
          </a:solidFill>
          <a:ln w="12700">
            <a:solidFill>
              <a:srgbClr val="C17BA7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451" y="0"/>
            <a:ext cx="156968" cy="393192"/>
          </a:xfrm>
          <a:prstGeom prst="rect">
            <a:avLst/>
          </a:prstGeom>
          <a:solidFill>
            <a:srgbClr val="BF79A7"/>
          </a:solidFill>
          <a:ln w="12700">
            <a:solidFill>
              <a:srgbClr val="BF79A7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95848" y="0"/>
            <a:ext cx="156968" cy="393192"/>
          </a:xfrm>
          <a:prstGeom prst="rect">
            <a:avLst/>
          </a:prstGeom>
          <a:solidFill>
            <a:srgbClr val="BE78A8"/>
          </a:solidFill>
          <a:ln w="12700">
            <a:solidFill>
              <a:srgbClr val="BE78A8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248244" y="0"/>
            <a:ext cx="156968" cy="393192"/>
          </a:xfrm>
          <a:prstGeom prst="rect">
            <a:avLst/>
          </a:prstGeom>
          <a:solidFill>
            <a:srgbClr val="BC76A8"/>
          </a:solidFill>
          <a:ln w="12700">
            <a:solidFill>
              <a:srgbClr val="BC76A8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400640" y="0"/>
            <a:ext cx="156968" cy="393192"/>
          </a:xfrm>
          <a:prstGeom prst="rect">
            <a:avLst/>
          </a:prstGeom>
          <a:solidFill>
            <a:srgbClr val="BB74A8"/>
          </a:solidFill>
          <a:ln w="12700">
            <a:solidFill>
              <a:srgbClr val="BB74A8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553036" y="0"/>
            <a:ext cx="156968" cy="393192"/>
          </a:xfrm>
          <a:prstGeom prst="rect">
            <a:avLst/>
          </a:prstGeom>
          <a:solidFill>
            <a:srgbClr val="B972A8"/>
          </a:solidFill>
          <a:ln w="12700">
            <a:solidFill>
              <a:srgbClr val="B972A8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705432" y="0"/>
            <a:ext cx="156968" cy="393192"/>
          </a:xfrm>
          <a:prstGeom prst="rect">
            <a:avLst/>
          </a:prstGeom>
          <a:solidFill>
            <a:srgbClr val="B870A8"/>
          </a:solidFill>
          <a:ln w="12700">
            <a:solidFill>
              <a:srgbClr val="B870A8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57829" y="0"/>
            <a:ext cx="156968" cy="393192"/>
          </a:xfrm>
          <a:prstGeom prst="rect">
            <a:avLst/>
          </a:prstGeom>
          <a:solidFill>
            <a:srgbClr val="B66EA8"/>
          </a:solidFill>
          <a:ln w="12700">
            <a:solidFill>
              <a:srgbClr val="B66EA8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10225" y="0"/>
            <a:ext cx="156968" cy="393192"/>
          </a:xfrm>
          <a:prstGeom prst="rect">
            <a:avLst/>
          </a:prstGeom>
          <a:solidFill>
            <a:srgbClr val="B56DA8"/>
          </a:solidFill>
          <a:ln w="12700">
            <a:solidFill>
              <a:srgbClr val="B56DA8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162621" y="0"/>
            <a:ext cx="156968" cy="393192"/>
          </a:xfrm>
          <a:prstGeom prst="rect">
            <a:avLst/>
          </a:prstGeom>
          <a:solidFill>
            <a:srgbClr val="B36BA8"/>
          </a:solidFill>
          <a:ln w="12700">
            <a:solidFill>
              <a:srgbClr val="B36BA8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315017" y="0"/>
            <a:ext cx="156968" cy="393192"/>
          </a:xfrm>
          <a:prstGeom prst="rect">
            <a:avLst/>
          </a:prstGeom>
          <a:solidFill>
            <a:srgbClr val="B269A8"/>
          </a:solidFill>
          <a:ln w="12700">
            <a:solidFill>
              <a:srgbClr val="B269A8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467413" y="0"/>
            <a:ext cx="156968" cy="393192"/>
          </a:xfrm>
          <a:prstGeom prst="rect">
            <a:avLst/>
          </a:prstGeom>
          <a:solidFill>
            <a:srgbClr val="B067A8"/>
          </a:solidFill>
          <a:ln w="12700">
            <a:solidFill>
              <a:srgbClr val="B067A8">
                <a:alpha val="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619809" y="0"/>
            <a:ext cx="156968" cy="393192"/>
          </a:xfrm>
          <a:prstGeom prst="rect">
            <a:avLst/>
          </a:prstGeom>
          <a:solidFill>
            <a:srgbClr val="AF65A8"/>
          </a:solidFill>
          <a:ln w="12700">
            <a:solidFill>
              <a:srgbClr val="AF65A8">
                <a:alpha val="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772206" y="0"/>
            <a:ext cx="156968" cy="393192"/>
          </a:xfrm>
          <a:prstGeom prst="rect">
            <a:avLst/>
          </a:prstGeom>
          <a:solidFill>
            <a:srgbClr val="AD63A8"/>
          </a:solidFill>
          <a:ln w="12700">
            <a:solidFill>
              <a:srgbClr val="AD63A8">
                <a:alpha val="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24602" y="0"/>
            <a:ext cx="156968" cy="393192"/>
          </a:xfrm>
          <a:prstGeom prst="rect">
            <a:avLst/>
          </a:prstGeom>
          <a:solidFill>
            <a:srgbClr val="AC62A8"/>
          </a:solidFill>
          <a:ln w="12700">
            <a:solidFill>
              <a:srgbClr val="AC62A8">
                <a:alpha val="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76998" y="0"/>
            <a:ext cx="156968" cy="393192"/>
          </a:xfrm>
          <a:prstGeom prst="rect">
            <a:avLst/>
          </a:prstGeom>
          <a:solidFill>
            <a:srgbClr val="AB60A8"/>
          </a:solidFill>
          <a:ln w="12700">
            <a:solidFill>
              <a:srgbClr val="AB60A8">
                <a:alpha val="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229394" y="0"/>
            <a:ext cx="156968" cy="393192"/>
          </a:xfrm>
          <a:prstGeom prst="rect">
            <a:avLst/>
          </a:prstGeom>
          <a:solidFill>
            <a:srgbClr val="A95EA8"/>
          </a:solidFill>
          <a:ln w="12700">
            <a:solidFill>
              <a:srgbClr val="A95EA8">
                <a:alpha val="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381790" y="0"/>
            <a:ext cx="156968" cy="393192"/>
          </a:xfrm>
          <a:prstGeom prst="rect">
            <a:avLst/>
          </a:prstGeom>
          <a:solidFill>
            <a:srgbClr val="A85CA8"/>
          </a:solidFill>
          <a:ln w="12700">
            <a:solidFill>
              <a:srgbClr val="A85CA8">
                <a:alpha val="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534187" y="0"/>
            <a:ext cx="156968" cy="393192"/>
          </a:xfrm>
          <a:prstGeom prst="rect">
            <a:avLst/>
          </a:prstGeom>
          <a:solidFill>
            <a:srgbClr val="A65AA9"/>
          </a:solidFill>
          <a:ln w="12700">
            <a:solidFill>
              <a:srgbClr val="A65AA9">
                <a:alpha val="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686583" y="0"/>
            <a:ext cx="156968" cy="393192"/>
          </a:xfrm>
          <a:prstGeom prst="rect">
            <a:avLst/>
          </a:prstGeom>
          <a:solidFill>
            <a:srgbClr val="A558A9"/>
          </a:solidFill>
          <a:ln w="12700">
            <a:solidFill>
              <a:srgbClr val="A558A9">
                <a:alpha val="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838979" y="0"/>
            <a:ext cx="156968" cy="393192"/>
          </a:xfrm>
          <a:prstGeom prst="rect">
            <a:avLst/>
          </a:prstGeom>
          <a:solidFill>
            <a:srgbClr val="A357A9"/>
          </a:solidFill>
          <a:ln w="12700">
            <a:solidFill>
              <a:srgbClr val="A357A9">
                <a:alpha val="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991375" y="0"/>
            <a:ext cx="156968" cy="393192"/>
          </a:xfrm>
          <a:prstGeom prst="rect">
            <a:avLst/>
          </a:prstGeom>
          <a:solidFill>
            <a:srgbClr val="A255A9"/>
          </a:solidFill>
          <a:ln w="12700">
            <a:solidFill>
              <a:srgbClr val="A255A9">
                <a:alpha val="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143771" y="0"/>
            <a:ext cx="156968" cy="393192"/>
          </a:xfrm>
          <a:prstGeom prst="rect">
            <a:avLst/>
          </a:prstGeom>
          <a:solidFill>
            <a:srgbClr val="A053A9"/>
          </a:solidFill>
          <a:ln w="12700">
            <a:solidFill>
              <a:srgbClr val="A053A9">
                <a:alpha val="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296168" y="0"/>
            <a:ext cx="156968" cy="393192"/>
          </a:xfrm>
          <a:prstGeom prst="rect">
            <a:avLst/>
          </a:prstGeom>
          <a:solidFill>
            <a:srgbClr val="9F51A9"/>
          </a:solidFill>
          <a:ln w="12700">
            <a:solidFill>
              <a:srgbClr val="9F51A9">
                <a:alpha val="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448564" y="0"/>
            <a:ext cx="156968" cy="393192"/>
          </a:xfrm>
          <a:prstGeom prst="rect">
            <a:avLst/>
          </a:prstGeom>
          <a:solidFill>
            <a:srgbClr val="9D4FA9"/>
          </a:solidFill>
          <a:ln w="12700">
            <a:solidFill>
              <a:srgbClr val="9D4FA9">
                <a:alpha val="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600960" y="0"/>
            <a:ext cx="156968" cy="393192"/>
          </a:xfrm>
          <a:prstGeom prst="rect">
            <a:avLst/>
          </a:prstGeom>
          <a:solidFill>
            <a:srgbClr val="9C4DA9"/>
          </a:solidFill>
          <a:ln w="12700">
            <a:solidFill>
              <a:srgbClr val="9C4DA9">
                <a:alpha val="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753356" y="0"/>
            <a:ext cx="156968" cy="393192"/>
          </a:xfrm>
          <a:prstGeom prst="rect">
            <a:avLst/>
          </a:prstGeom>
          <a:solidFill>
            <a:srgbClr val="9A4CA9"/>
          </a:solidFill>
          <a:ln w="12700">
            <a:solidFill>
              <a:srgbClr val="9A4CA9">
                <a:alpha val="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905752" y="0"/>
            <a:ext cx="156968" cy="393192"/>
          </a:xfrm>
          <a:prstGeom prst="rect">
            <a:avLst/>
          </a:prstGeom>
          <a:solidFill>
            <a:srgbClr val="994AA9"/>
          </a:solidFill>
          <a:ln w="12700">
            <a:solidFill>
              <a:srgbClr val="994AA9">
                <a:alpha val="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0058149" y="0"/>
            <a:ext cx="156968" cy="393192"/>
          </a:xfrm>
          <a:prstGeom prst="rect">
            <a:avLst/>
          </a:prstGeom>
          <a:solidFill>
            <a:srgbClr val="9748A9"/>
          </a:solidFill>
          <a:ln w="12700">
            <a:solidFill>
              <a:srgbClr val="9748A9">
                <a:alpha val="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210545" y="0"/>
            <a:ext cx="156968" cy="393192"/>
          </a:xfrm>
          <a:prstGeom prst="rect">
            <a:avLst/>
          </a:prstGeom>
          <a:solidFill>
            <a:srgbClr val="9646A9"/>
          </a:solidFill>
          <a:ln w="12700">
            <a:solidFill>
              <a:srgbClr val="9646A9">
                <a:alpha val="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362941" y="0"/>
            <a:ext cx="156968" cy="393192"/>
          </a:xfrm>
          <a:prstGeom prst="rect">
            <a:avLst/>
          </a:prstGeom>
          <a:solidFill>
            <a:srgbClr val="9444A9"/>
          </a:solidFill>
          <a:ln w="12700">
            <a:solidFill>
              <a:srgbClr val="9444A9">
                <a:alpha val="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515337" y="0"/>
            <a:ext cx="156968" cy="393192"/>
          </a:xfrm>
          <a:prstGeom prst="rect">
            <a:avLst/>
          </a:prstGeom>
          <a:solidFill>
            <a:srgbClr val="9342A9"/>
          </a:solidFill>
          <a:ln w="12700">
            <a:solidFill>
              <a:srgbClr val="9342A9">
                <a:alpha val="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667733" y="0"/>
            <a:ext cx="156968" cy="393192"/>
          </a:xfrm>
          <a:prstGeom prst="rect">
            <a:avLst/>
          </a:prstGeom>
          <a:solidFill>
            <a:srgbClr val="9141A9"/>
          </a:solidFill>
          <a:ln w="12700">
            <a:solidFill>
              <a:srgbClr val="9141A9">
                <a:alpha val="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820129" y="0"/>
            <a:ext cx="156968" cy="393192"/>
          </a:xfrm>
          <a:prstGeom prst="rect">
            <a:avLst/>
          </a:prstGeom>
          <a:solidFill>
            <a:srgbClr val="903FA9"/>
          </a:solidFill>
          <a:ln w="12700">
            <a:solidFill>
              <a:srgbClr val="903FA9">
                <a:alpha val="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972526" y="0"/>
            <a:ext cx="156968" cy="393192"/>
          </a:xfrm>
          <a:prstGeom prst="rect">
            <a:avLst/>
          </a:prstGeom>
          <a:solidFill>
            <a:srgbClr val="8E3DAA"/>
          </a:solidFill>
          <a:ln w="12700">
            <a:solidFill>
              <a:srgbClr val="8E3DAA">
                <a:alpha val="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1124922" y="0"/>
            <a:ext cx="156968" cy="393192"/>
          </a:xfrm>
          <a:prstGeom prst="rect">
            <a:avLst/>
          </a:prstGeom>
          <a:solidFill>
            <a:srgbClr val="8D3BAA"/>
          </a:solidFill>
          <a:ln w="12700">
            <a:solidFill>
              <a:srgbClr val="8D3BAA">
                <a:alpha val="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1277318" y="0"/>
            <a:ext cx="156968" cy="393192"/>
          </a:xfrm>
          <a:prstGeom prst="rect">
            <a:avLst/>
          </a:prstGeom>
          <a:solidFill>
            <a:srgbClr val="8B39AA"/>
          </a:solidFill>
          <a:ln w="12700">
            <a:solidFill>
              <a:srgbClr val="8B39AA">
                <a:alpha val="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1429714" y="0"/>
            <a:ext cx="156968" cy="393192"/>
          </a:xfrm>
          <a:prstGeom prst="rect">
            <a:avLst/>
          </a:prstGeom>
          <a:solidFill>
            <a:srgbClr val="8A37AA"/>
          </a:solidFill>
          <a:ln w="12700">
            <a:solidFill>
              <a:srgbClr val="8A37AA">
                <a:alpha val="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1582110" y="0"/>
            <a:ext cx="156968" cy="393192"/>
          </a:xfrm>
          <a:prstGeom prst="rect">
            <a:avLst/>
          </a:prstGeom>
          <a:solidFill>
            <a:srgbClr val="8836AA"/>
          </a:solidFill>
          <a:ln w="12700">
            <a:solidFill>
              <a:srgbClr val="8836AA">
                <a:alpha val="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734507" y="0"/>
            <a:ext cx="156968" cy="393192"/>
          </a:xfrm>
          <a:prstGeom prst="rect">
            <a:avLst/>
          </a:prstGeom>
          <a:solidFill>
            <a:srgbClr val="8734AA"/>
          </a:solidFill>
          <a:ln w="12700">
            <a:solidFill>
              <a:srgbClr val="8734AA">
                <a:alpha val="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1886903" y="0"/>
            <a:ext cx="156968" cy="393192"/>
          </a:xfrm>
          <a:prstGeom prst="rect">
            <a:avLst/>
          </a:prstGeom>
          <a:solidFill>
            <a:srgbClr val="8532AA"/>
          </a:solidFill>
          <a:ln w="12700">
            <a:solidFill>
              <a:srgbClr val="8532AA">
                <a:alpha val="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2039299" y="0"/>
            <a:ext cx="156968" cy="393192"/>
          </a:xfrm>
          <a:prstGeom prst="rect">
            <a:avLst/>
          </a:prstGeom>
          <a:solidFill>
            <a:srgbClr val="8430AA"/>
          </a:solidFill>
          <a:ln w="12700">
            <a:solidFill>
              <a:srgbClr val="8430AA">
                <a:alpha val="0"/>
              </a:srgbClr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09728" y="73152"/>
            <a:ext cx="1161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理念設計（目的：体験と言葉をつなぐ）</a:t>
            </a:r>
            <a:endParaRPr lang="en-US" sz="2000" dirty="0"/>
          </a:p>
        </p:txBody>
      </p:sp>
      <p:sp>
        <p:nvSpPr>
          <p:cNvPr id="83" name="Text 81"/>
          <p:cNvSpPr/>
          <p:nvPr/>
        </p:nvSpPr>
        <p:spPr>
          <a:xfrm>
            <a:off x="11064240" y="654710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/ 6</a:t>
            </a:r>
            <a:endParaRPr lang="en-US" sz="1000" dirty="0"/>
          </a:p>
        </p:txBody>
      </p:sp>
      <p:sp>
        <p:nvSpPr>
          <p:cNvPr id="84" name="Text 82"/>
          <p:cNvSpPr/>
          <p:nvPr/>
        </p:nvSpPr>
        <p:spPr>
          <a:xfrm>
            <a:off x="594360" y="7315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思い出深い体験と、選んだ言葉を結びつける。</a:t>
            </a:r>
            <a:endParaRPr lang="en-US" sz="23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109728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59536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キーワード</a:t>
                      </a:r>
                      <a:endParaRPr lang="en-US" sz="15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「沿革」と結びつく出来事・自分にとっての意味</a:t>
                      </a:r>
                      <a:endParaRPr lang="en-US" sz="15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6C8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協力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違う考えを持ち寄れること。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20歳 / 友人3人と小さな写真展を開いた。最初は誰も立ち止まってくれなかったため、みんなでアイデアを出して展示の並べ方を変えたところ、見てくれた人が笑顔で感想をくれた。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改善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うまくいかなくても、反応を見ながら少しずつ変えること。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20歳 / 友人3人と小さな写真展を開いた。最初は誰も立ち止まってくれなかったため、みんなでアイデアを出して展示の並べ方を変えたところ、見てくれた人が笑顔で感想をくれた。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創造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アイデアを出し、工夫して新しいものを作ること。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20歳 / 友人3人と小さな写真展を開いた。最初は誰も立ち止まってくれなかったため、みんなでアイデアを出して展示の並べ方を変えたところ、見てくれた人が笑顔で感想をくれた。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貢献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人の役に立ち、そこに喜びを感じること。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20歳 / 友人3人と小さな写真展を開いた。最初は誰も立ち止まってくれなかったため、みんなでアイデアを出して展示の並べ方を変えたところ、見てくれた人が笑顔で感想をくれた。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感謝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一緒に工夫して作った仲間への感謝。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71717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20歳 / 友人3人と小さな写真展を開いた。最初は誰も立ち止まってくれなかったため、みんなでアイデアを出して展示の並べ方を変えたところ、見てくれた人が笑顔で感想をくれた。</a:t>
                      </a:r>
                      <a:endParaRPr lang="en-US" sz="14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3152" marR="73152" marT="73152" marB="73152" anchor="mid">
                    <a:lnL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8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6968" cy="393192"/>
          </a:xfrm>
          <a:prstGeom prst="rect">
            <a:avLst/>
          </a:prstGeom>
          <a:solidFill>
            <a:srgbClr val="F9C1A5"/>
          </a:solidFill>
          <a:ln w="12700">
            <a:solidFill>
              <a:srgbClr val="F9C1A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" y="0"/>
            <a:ext cx="156968" cy="393192"/>
          </a:xfrm>
          <a:prstGeom prst="rect">
            <a:avLst/>
          </a:prstGeom>
          <a:solidFill>
            <a:srgbClr val="F8BFA5"/>
          </a:solidFill>
          <a:ln w="12700">
            <a:solidFill>
              <a:srgbClr val="F8BFA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" y="0"/>
            <a:ext cx="156968" cy="393192"/>
          </a:xfrm>
          <a:prstGeom prst="rect">
            <a:avLst/>
          </a:prstGeom>
          <a:solidFill>
            <a:srgbClr val="F6BDA5"/>
          </a:solidFill>
          <a:ln w="12700">
            <a:solidFill>
              <a:srgbClr val="F6BDA5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9" y="0"/>
            <a:ext cx="156968" cy="393192"/>
          </a:xfrm>
          <a:prstGeom prst="rect">
            <a:avLst/>
          </a:prstGeom>
          <a:solidFill>
            <a:srgbClr val="F5BBA5"/>
          </a:solidFill>
          <a:ln w="12700">
            <a:solidFill>
              <a:srgbClr val="F5BBA5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5" y="0"/>
            <a:ext cx="156968" cy="393192"/>
          </a:xfrm>
          <a:prstGeom prst="rect">
            <a:avLst/>
          </a:prstGeom>
          <a:solidFill>
            <a:srgbClr val="F3BAA5"/>
          </a:solidFill>
          <a:ln w="12700">
            <a:solidFill>
              <a:srgbClr val="F3BAA5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" y="0"/>
            <a:ext cx="156968" cy="393192"/>
          </a:xfrm>
          <a:prstGeom prst="rect">
            <a:avLst/>
          </a:prstGeom>
          <a:solidFill>
            <a:srgbClr val="F2B8A5"/>
          </a:solidFill>
          <a:ln w="12700">
            <a:solidFill>
              <a:srgbClr val="F2B8A5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" y="0"/>
            <a:ext cx="156968" cy="393192"/>
          </a:xfrm>
          <a:prstGeom prst="rect">
            <a:avLst/>
          </a:prstGeom>
          <a:solidFill>
            <a:srgbClr val="F0B6A5"/>
          </a:solidFill>
          <a:ln w="12700">
            <a:solidFill>
              <a:srgbClr val="F0B6A5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" y="0"/>
            <a:ext cx="156968" cy="393192"/>
          </a:xfrm>
          <a:prstGeom prst="rect">
            <a:avLst/>
          </a:prstGeom>
          <a:solidFill>
            <a:srgbClr val="EFB4A5"/>
          </a:solidFill>
          <a:ln w="12700">
            <a:solidFill>
              <a:srgbClr val="EFB4A5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19170" y="0"/>
            <a:ext cx="156968" cy="393192"/>
          </a:xfrm>
          <a:prstGeom prst="rect">
            <a:avLst/>
          </a:prstGeom>
          <a:solidFill>
            <a:srgbClr val="EDB2A6"/>
          </a:solidFill>
          <a:ln w="12700">
            <a:solidFill>
              <a:srgbClr val="EDB2A6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71566" y="0"/>
            <a:ext cx="156968" cy="393192"/>
          </a:xfrm>
          <a:prstGeom prst="rect">
            <a:avLst/>
          </a:prstGeom>
          <a:solidFill>
            <a:srgbClr val="ECB0A6"/>
          </a:solidFill>
          <a:ln w="12700">
            <a:solidFill>
              <a:srgbClr val="ECB0A6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523962" y="0"/>
            <a:ext cx="156968" cy="393192"/>
          </a:xfrm>
          <a:prstGeom prst="rect">
            <a:avLst/>
          </a:prstGeom>
          <a:solidFill>
            <a:srgbClr val="EAAFA6"/>
          </a:solidFill>
          <a:ln w="12700">
            <a:solidFill>
              <a:srgbClr val="EAAFA6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76358" y="0"/>
            <a:ext cx="156968" cy="393192"/>
          </a:xfrm>
          <a:prstGeom prst="rect">
            <a:avLst/>
          </a:prstGeom>
          <a:solidFill>
            <a:srgbClr val="E9ADA6"/>
          </a:solidFill>
          <a:ln w="12700">
            <a:solidFill>
              <a:srgbClr val="E9ADA6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828754" y="0"/>
            <a:ext cx="156968" cy="393192"/>
          </a:xfrm>
          <a:prstGeom prst="rect">
            <a:avLst/>
          </a:prstGeom>
          <a:solidFill>
            <a:srgbClr val="E7ABA6"/>
          </a:solidFill>
          <a:ln w="12700">
            <a:solidFill>
              <a:srgbClr val="E7ABA6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81150" y="0"/>
            <a:ext cx="156968" cy="393192"/>
          </a:xfrm>
          <a:prstGeom prst="rect">
            <a:avLst/>
          </a:prstGeom>
          <a:solidFill>
            <a:srgbClr val="E6A9A6"/>
          </a:solidFill>
          <a:ln w="12700">
            <a:solidFill>
              <a:srgbClr val="E6A9A6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33547" y="0"/>
            <a:ext cx="156968" cy="393192"/>
          </a:xfrm>
          <a:prstGeom prst="rect">
            <a:avLst/>
          </a:prstGeom>
          <a:solidFill>
            <a:srgbClr val="E4A7A6"/>
          </a:solidFill>
          <a:ln w="12700">
            <a:solidFill>
              <a:srgbClr val="E4A7A6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5943" y="0"/>
            <a:ext cx="156968" cy="393192"/>
          </a:xfrm>
          <a:prstGeom prst="rect">
            <a:avLst/>
          </a:prstGeom>
          <a:solidFill>
            <a:srgbClr val="E3A5A6"/>
          </a:solidFill>
          <a:ln w="12700">
            <a:solidFill>
              <a:srgbClr val="E3A5A6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438339" y="0"/>
            <a:ext cx="156968" cy="393192"/>
          </a:xfrm>
          <a:prstGeom prst="rect">
            <a:avLst/>
          </a:prstGeom>
          <a:solidFill>
            <a:srgbClr val="E1A4A6"/>
          </a:solidFill>
          <a:ln w="12700">
            <a:solidFill>
              <a:srgbClr val="E1A4A6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90735" y="0"/>
            <a:ext cx="156968" cy="393192"/>
          </a:xfrm>
          <a:prstGeom prst="rect">
            <a:avLst/>
          </a:prstGeom>
          <a:solidFill>
            <a:srgbClr val="E0A2A6"/>
          </a:solidFill>
          <a:ln w="12700">
            <a:solidFill>
              <a:srgbClr val="E0A2A6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43131" y="0"/>
            <a:ext cx="156968" cy="393192"/>
          </a:xfrm>
          <a:prstGeom prst="rect">
            <a:avLst/>
          </a:prstGeom>
          <a:solidFill>
            <a:srgbClr val="DEA0A6"/>
          </a:solidFill>
          <a:ln w="12700">
            <a:solidFill>
              <a:srgbClr val="DEA0A6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95528" y="0"/>
            <a:ext cx="156968" cy="393192"/>
          </a:xfrm>
          <a:prstGeom prst="rect">
            <a:avLst/>
          </a:prstGeom>
          <a:solidFill>
            <a:srgbClr val="DD9EA6"/>
          </a:solidFill>
          <a:ln w="12700">
            <a:solidFill>
              <a:srgbClr val="DD9EA6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47924" y="0"/>
            <a:ext cx="156968" cy="393192"/>
          </a:xfrm>
          <a:prstGeom prst="rect">
            <a:avLst/>
          </a:prstGeom>
          <a:solidFill>
            <a:srgbClr val="DB9CA6"/>
          </a:solidFill>
          <a:ln w="12700">
            <a:solidFill>
              <a:srgbClr val="DB9CA6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320" y="0"/>
            <a:ext cx="156968" cy="393192"/>
          </a:xfrm>
          <a:prstGeom prst="rect">
            <a:avLst/>
          </a:prstGeom>
          <a:solidFill>
            <a:srgbClr val="DA9AA6"/>
          </a:solidFill>
          <a:ln w="12700">
            <a:solidFill>
              <a:srgbClr val="DA9AA6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52716" y="0"/>
            <a:ext cx="156968" cy="393192"/>
          </a:xfrm>
          <a:prstGeom prst="rect">
            <a:avLst/>
          </a:prstGeom>
          <a:solidFill>
            <a:srgbClr val="D899A6"/>
          </a:solidFill>
          <a:ln w="12700">
            <a:solidFill>
              <a:srgbClr val="D899A6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505112" y="0"/>
            <a:ext cx="156968" cy="393192"/>
          </a:xfrm>
          <a:prstGeom prst="rect">
            <a:avLst/>
          </a:prstGeom>
          <a:solidFill>
            <a:srgbClr val="D797A6"/>
          </a:solidFill>
          <a:ln w="12700">
            <a:solidFill>
              <a:srgbClr val="D797A6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57509" y="0"/>
            <a:ext cx="156968" cy="393192"/>
          </a:xfrm>
          <a:prstGeom prst="rect">
            <a:avLst/>
          </a:prstGeom>
          <a:solidFill>
            <a:srgbClr val="D595A7"/>
          </a:solidFill>
          <a:ln w="12700">
            <a:solidFill>
              <a:srgbClr val="D595A7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809905" y="0"/>
            <a:ext cx="156968" cy="393192"/>
          </a:xfrm>
          <a:prstGeom prst="rect">
            <a:avLst/>
          </a:prstGeom>
          <a:solidFill>
            <a:srgbClr val="D493A7"/>
          </a:solidFill>
          <a:ln w="12700">
            <a:solidFill>
              <a:srgbClr val="D493A7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62301" y="0"/>
            <a:ext cx="156968" cy="393192"/>
          </a:xfrm>
          <a:prstGeom prst="rect">
            <a:avLst/>
          </a:prstGeom>
          <a:solidFill>
            <a:srgbClr val="D291A7"/>
          </a:solidFill>
          <a:ln w="12700">
            <a:solidFill>
              <a:srgbClr val="D291A7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14697" y="0"/>
            <a:ext cx="156968" cy="393192"/>
          </a:xfrm>
          <a:prstGeom prst="rect">
            <a:avLst/>
          </a:prstGeom>
          <a:solidFill>
            <a:srgbClr val="D18FA7"/>
          </a:solidFill>
          <a:ln w="12700">
            <a:solidFill>
              <a:srgbClr val="D18FA7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67093" y="0"/>
            <a:ext cx="156968" cy="393192"/>
          </a:xfrm>
          <a:prstGeom prst="rect">
            <a:avLst/>
          </a:prstGeom>
          <a:solidFill>
            <a:srgbClr val="D08EA7"/>
          </a:solidFill>
          <a:ln w="12700">
            <a:solidFill>
              <a:srgbClr val="D08EA7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419490" y="0"/>
            <a:ext cx="156968" cy="393192"/>
          </a:xfrm>
          <a:prstGeom prst="rect">
            <a:avLst/>
          </a:prstGeom>
          <a:solidFill>
            <a:srgbClr val="CE8CA7"/>
          </a:solidFill>
          <a:ln w="12700">
            <a:solidFill>
              <a:srgbClr val="CE8CA7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1886" y="0"/>
            <a:ext cx="156968" cy="393192"/>
          </a:xfrm>
          <a:prstGeom prst="rect">
            <a:avLst/>
          </a:prstGeom>
          <a:solidFill>
            <a:srgbClr val="CD8AA7"/>
          </a:solidFill>
          <a:ln w="12700">
            <a:solidFill>
              <a:srgbClr val="CD8AA7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24282" y="0"/>
            <a:ext cx="156968" cy="393192"/>
          </a:xfrm>
          <a:prstGeom prst="rect">
            <a:avLst/>
          </a:prstGeom>
          <a:solidFill>
            <a:srgbClr val="CB88A7"/>
          </a:solidFill>
          <a:ln w="12700">
            <a:solidFill>
              <a:srgbClr val="CB88A7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876678" y="0"/>
            <a:ext cx="156968" cy="393192"/>
          </a:xfrm>
          <a:prstGeom prst="rect">
            <a:avLst/>
          </a:prstGeom>
          <a:solidFill>
            <a:srgbClr val="CA86A7"/>
          </a:solidFill>
          <a:ln w="12700">
            <a:solidFill>
              <a:srgbClr val="CA86A7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029074" y="0"/>
            <a:ext cx="156968" cy="393192"/>
          </a:xfrm>
          <a:prstGeom prst="rect">
            <a:avLst/>
          </a:prstGeom>
          <a:solidFill>
            <a:srgbClr val="C884A7"/>
          </a:solidFill>
          <a:ln w="12700">
            <a:solidFill>
              <a:srgbClr val="C884A7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81470" y="0"/>
            <a:ext cx="156968" cy="393192"/>
          </a:xfrm>
          <a:prstGeom prst="rect">
            <a:avLst/>
          </a:prstGeom>
          <a:solidFill>
            <a:srgbClr val="C783A7"/>
          </a:solidFill>
          <a:ln w="12700">
            <a:solidFill>
              <a:srgbClr val="C783A7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33867" y="0"/>
            <a:ext cx="156968" cy="393192"/>
          </a:xfrm>
          <a:prstGeom prst="rect">
            <a:avLst/>
          </a:prstGeom>
          <a:solidFill>
            <a:srgbClr val="C581A7"/>
          </a:solidFill>
          <a:ln w="12700">
            <a:solidFill>
              <a:srgbClr val="C581A7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86263" y="0"/>
            <a:ext cx="156968" cy="393192"/>
          </a:xfrm>
          <a:prstGeom prst="rect">
            <a:avLst/>
          </a:prstGeom>
          <a:solidFill>
            <a:srgbClr val="C47FA7"/>
          </a:solidFill>
          <a:ln w="12700">
            <a:solidFill>
              <a:srgbClr val="C47FA7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638659" y="0"/>
            <a:ext cx="156968" cy="393192"/>
          </a:xfrm>
          <a:prstGeom prst="rect">
            <a:avLst/>
          </a:prstGeom>
          <a:solidFill>
            <a:srgbClr val="C27DA7"/>
          </a:solidFill>
          <a:ln w="12700">
            <a:solidFill>
              <a:srgbClr val="C27DA7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791055" y="0"/>
            <a:ext cx="156968" cy="393192"/>
          </a:xfrm>
          <a:prstGeom prst="rect">
            <a:avLst/>
          </a:prstGeom>
          <a:solidFill>
            <a:srgbClr val="C17BA7"/>
          </a:solidFill>
          <a:ln w="12700">
            <a:solidFill>
              <a:srgbClr val="C17BA7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451" y="0"/>
            <a:ext cx="156968" cy="393192"/>
          </a:xfrm>
          <a:prstGeom prst="rect">
            <a:avLst/>
          </a:prstGeom>
          <a:solidFill>
            <a:srgbClr val="BF79A7"/>
          </a:solidFill>
          <a:ln w="12700">
            <a:solidFill>
              <a:srgbClr val="BF79A7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95848" y="0"/>
            <a:ext cx="156968" cy="393192"/>
          </a:xfrm>
          <a:prstGeom prst="rect">
            <a:avLst/>
          </a:prstGeom>
          <a:solidFill>
            <a:srgbClr val="BE78A8"/>
          </a:solidFill>
          <a:ln w="12700">
            <a:solidFill>
              <a:srgbClr val="BE78A8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248244" y="0"/>
            <a:ext cx="156968" cy="393192"/>
          </a:xfrm>
          <a:prstGeom prst="rect">
            <a:avLst/>
          </a:prstGeom>
          <a:solidFill>
            <a:srgbClr val="BC76A8"/>
          </a:solidFill>
          <a:ln w="12700">
            <a:solidFill>
              <a:srgbClr val="BC76A8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400640" y="0"/>
            <a:ext cx="156968" cy="393192"/>
          </a:xfrm>
          <a:prstGeom prst="rect">
            <a:avLst/>
          </a:prstGeom>
          <a:solidFill>
            <a:srgbClr val="BB74A8"/>
          </a:solidFill>
          <a:ln w="12700">
            <a:solidFill>
              <a:srgbClr val="BB74A8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553036" y="0"/>
            <a:ext cx="156968" cy="393192"/>
          </a:xfrm>
          <a:prstGeom prst="rect">
            <a:avLst/>
          </a:prstGeom>
          <a:solidFill>
            <a:srgbClr val="B972A8"/>
          </a:solidFill>
          <a:ln w="12700">
            <a:solidFill>
              <a:srgbClr val="B972A8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705432" y="0"/>
            <a:ext cx="156968" cy="393192"/>
          </a:xfrm>
          <a:prstGeom prst="rect">
            <a:avLst/>
          </a:prstGeom>
          <a:solidFill>
            <a:srgbClr val="B870A8"/>
          </a:solidFill>
          <a:ln w="12700">
            <a:solidFill>
              <a:srgbClr val="B870A8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57829" y="0"/>
            <a:ext cx="156968" cy="393192"/>
          </a:xfrm>
          <a:prstGeom prst="rect">
            <a:avLst/>
          </a:prstGeom>
          <a:solidFill>
            <a:srgbClr val="B66EA8"/>
          </a:solidFill>
          <a:ln w="12700">
            <a:solidFill>
              <a:srgbClr val="B66EA8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10225" y="0"/>
            <a:ext cx="156968" cy="393192"/>
          </a:xfrm>
          <a:prstGeom prst="rect">
            <a:avLst/>
          </a:prstGeom>
          <a:solidFill>
            <a:srgbClr val="B56DA8"/>
          </a:solidFill>
          <a:ln w="12700">
            <a:solidFill>
              <a:srgbClr val="B56DA8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162621" y="0"/>
            <a:ext cx="156968" cy="393192"/>
          </a:xfrm>
          <a:prstGeom prst="rect">
            <a:avLst/>
          </a:prstGeom>
          <a:solidFill>
            <a:srgbClr val="B36BA8"/>
          </a:solidFill>
          <a:ln w="12700">
            <a:solidFill>
              <a:srgbClr val="B36BA8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315017" y="0"/>
            <a:ext cx="156968" cy="393192"/>
          </a:xfrm>
          <a:prstGeom prst="rect">
            <a:avLst/>
          </a:prstGeom>
          <a:solidFill>
            <a:srgbClr val="B269A8"/>
          </a:solidFill>
          <a:ln w="12700">
            <a:solidFill>
              <a:srgbClr val="B269A8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467413" y="0"/>
            <a:ext cx="156968" cy="393192"/>
          </a:xfrm>
          <a:prstGeom prst="rect">
            <a:avLst/>
          </a:prstGeom>
          <a:solidFill>
            <a:srgbClr val="B067A8"/>
          </a:solidFill>
          <a:ln w="12700">
            <a:solidFill>
              <a:srgbClr val="B067A8">
                <a:alpha val="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619809" y="0"/>
            <a:ext cx="156968" cy="393192"/>
          </a:xfrm>
          <a:prstGeom prst="rect">
            <a:avLst/>
          </a:prstGeom>
          <a:solidFill>
            <a:srgbClr val="AF65A8"/>
          </a:solidFill>
          <a:ln w="12700">
            <a:solidFill>
              <a:srgbClr val="AF65A8">
                <a:alpha val="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772206" y="0"/>
            <a:ext cx="156968" cy="393192"/>
          </a:xfrm>
          <a:prstGeom prst="rect">
            <a:avLst/>
          </a:prstGeom>
          <a:solidFill>
            <a:srgbClr val="AD63A8"/>
          </a:solidFill>
          <a:ln w="12700">
            <a:solidFill>
              <a:srgbClr val="AD63A8">
                <a:alpha val="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24602" y="0"/>
            <a:ext cx="156968" cy="393192"/>
          </a:xfrm>
          <a:prstGeom prst="rect">
            <a:avLst/>
          </a:prstGeom>
          <a:solidFill>
            <a:srgbClr val="AC62A8"/>
          </a:solidFill>
          <a:ln w="12700">
            <a:solidFill>
              <a:srgbClr val="AC62A8">
                <a:alpha val="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76998" y="0"/>
            <a:ext cx="156968" cy="393192"/>
          </a:xfrm>
          <a:prstGeom prst="rect">
            <a:avLst/>
          </a:prstGeom>
          <a:solidFill>
            <a:srgbClr val="AB60A8"/>
          </a:solidFill>
          <a:ln w="12700">
            <a:solidFill>
              <a:srgbClr val="AB60A8">
                <a:alpha val="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229394" y="0"/>
            <a:ext cx="156968" cy="393192"/>
          </a:xfrm>
          <a:prstGeom prst="rect">
            <a:avLst/>
          </a:prstGeom>
          <a:solidFill>
            <a:srgbClr val="A95EA8"/>
          </a:solidFill>
          <a:ln w="12700">
            <a:solidFill>
              <a:srgbClr val="A95EA8">
                <a:alpha val="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381790" y="0"/>
            <a:ext cx="156968" cy="393192"/>
          </a:xfrm>
          <a:prstGeom prst="rect">
            <a:avLst/>
          </a:prstGeom>
          <a:solidFill>
            <a:srgbClr val="A85CA8"/>
          </a:solidFill>
          <a:ln w="12700">
            <a:solidFill>
              <a:srgbClr val="A85CA8">
                <a:alpha val="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534187" y="0"/>
            <a:ext cx="156968" cy="393192"/>
          </a:xfrm>
          <a:prstGeom prst="rect">
            <a:avLst/>
          </a:prstGeom>
          <a:solidFill>
            <a:srgbClr val="A65AA9"/>
          </a:solidFill>
          <a:ln w="12700">
            <a:solidFill>
              <a:srgbClr val="A65AA9">
                <a:alpha val="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686583" y="0"/>
            <a:ext cx="156968" cy="393192"/>
          </a:xfrm>
          <a:prstGeom prst="rect">
            <a:avLst/>
          </a:prstGeom>
          <a:solidFill>
            <a:srgbClr val="A558A9"/>
          </a:solidFill>
          <a:ln w="12700">
            <a:solidFill>
              <a:srgbClr val="A558A9">
                <a:alpha val="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838979" y="0"/>
            <a:ext cx="156968" cy="393192"/>
          </a:xfrm>
          <a:prstGeom prst="rect">
            <a:avLst/>
          </a:prstGeom>
          <a:solidFill>
            <a:srgbClr val="A357A9"/>
          </a:solidFill>
          <a:ln w="12700">
            <a:solidFill>
              <a:srgbClr val="A357A9">
                <a:alpha val="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991375" y="0"/>
            <a:ext cx="156968" cy="393192"/>
          </a:xfrm>
          <a:prstGeom prst="rect">
            <a:avLst/>
          </a:prstGeom>
          <a:solidFill>
            <a:srgbClr val="A255A9"/>
          </a:solidFill>
          <a:ln w="12700">
            <a:solidFill>
              <a:srgbClr val="A255A9">
                <a:alpha val="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143771" y="0"/>
            <a:ext cx="156968" cy="393192"/>
          </a:xfrm>
          <a:prstGeom prst="rect">
            <a:avLst/>
          </a:prstGeom>
          <a:solidFill>
            <a:srgbClr val="A053A9"/>
          </a:solidFill>
          <a:ln w="12700">
            <a:solidFill>
              <a:srgbClr val="A053A9">
                <a:alpha val="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296168" y="0"/>
            <a:ext cx="156968" cy="393192"/>
          </a:xfrm>
          <a:prstGeom prst="rect">
            <a:avLst/>
          </a:prstGeom>
          <a:solidFill>
            <a:srgbClr val="9F51A9"/>
          </a:solidFill>
          <a:ln w="12700">
            <a:solidFill>
              <a:srgbClr val="9F51A9">
                <a:alpha val="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448564" y="0"/>
            <a:ext cx="156968" cy="393192"/>
          </a:xfrm>
          <a:prstGeom prst="rect">
            <a:avLst/>
          </a:prstGeom>
          <a:solidFill>
            <a:srgbClr val="9D4FA9"/>
          </a:solidFill>
          <a:ln w="12700">
            <a:solidFill>
              <a:srgbClr val="9D4FA9">
                <a:alpha val="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600960" y="0"/>
            <a:ext cx="156968" cy="393192"/>
          </a:xfrm>
          <a:prstGeom prst="rect">
            <a:avLst/>
          </a:prstGeom>
          <a:solidFill>
            <a:srgbClr val="9C4DA9"/>
          </a:solidFill>
          <a:ln w="12700">
            <a:solidFill>
              <a:srgbClr val="9C4DA9">
                <a:alpha val="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753356" y="0"/>
            <a:ext cx="156968" cy="393192"/>
          </a:xfrm>
          <a:prstGeom prst="rect">
            <a:avLst/>
          </a:prstGeom>
          <a:solidFill>
            <a:srgbClr val="9A4CA9"/>
          </a:solidFill>
          <a:ln w="12700">
            <a:solidFill>
              <a:srgbClr val="9A4CA9">
                <a:alpha val="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905752" y="0"/>
            <a:ext cx="156968" cy="393192"/>
          </a:xfrm>
          <a:prstGeom prst="rect">
            <a:avLst/>
          </a:prstGeom>
          <a:solidFill>
            <a:srgbClr val="994AA9"/>
          </a:solidFill>
          <a:ln w="12700">
            <a:solidFill>
              <a:srgbClr val="994AA9">
                <a:alpha val="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0058149" y="0"/>
            <a:ext cx="156968" cy="393192"/>
          </a:xfrm>
          <a:prstGeom prst="rect">
            <a:avLst/>
          </a:prstGeom>
          <a:solidFill>
            <a:srgbClr val="9748A9"/>
          </a:solidFill>
          <a:ln w="12700">
            <a:solidFill>
              <a:srgbClr val="9748A9">
                <a:alpha val="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210545" y="0"/>
            <a:ext cx="156968" cy="393192"/>
          </a:xfrm>
          <a:prstGeom prst="rect">
            <a:avLst/>
          </a:prstGeom>
          <a:solidFill>
            <a:srgbClr val="9646A9"/>
          </a:solidFill>
          <a:ln w="12700">
            <a:solidFill>
              <a:srgbClr val="9646A9">
                <a:alpha val="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362941" y="0"/>
            <a:ext cx="156968" cy="393192"/>
          </a:xfrm>
          <a:prstGeom prst="rect">
            <a:avLst/>
          </a:prstGeom>
          <a:solidFill>
            <a:srgbClr val="9444A9"/>
          </a:solidFill>
          <a:ln w="12700">
            <a:solidFill>
              <a:srgbClr val="9444A9">
                <a:alpha val="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515337" y="0"/>
            <a:ext cx="156968" cy="393192"/>
          </a:xfrm>
          <a:prstGeom prst="rect">
            <a:avLst/>
          </a:prstGeom>
          <a:solidFill>
            <a:srgbClr val="9342A9"/>
          </a:solidFill>
          <a:ln w="12700">
            <a:solidFill>
              <a:srgbClr val="9342A9">
                <a:alpha val="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667733" y="0"/>
            <a:ext cx="156968" cy="393192"/>
          </a:xfrm>
          <a:prstGeom prst="rect">
            <a:avLst/>
          </a:prstGeom>
          <a:solidFill>
            <a:srgbClr val="9141A9"/>
          </a:solidFill>
          <a:ln w="12700">
            <a:solidFill>
              <a:srgbClr val="9141A9">
                <a:alpha val="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820129" y="0"/>
            <a:ext cx="156968" cy="393192"/>
          </a:xfrm>
          <a:prstGeom prst="rect">
            <a:avLst/>
          </a:prstGeom>
          <a:solidFill>
            <a:srgbClr val="903FA9"/>
          </a:solidFill>
          <a:ln w="12700">
            <a:solidFill>
              <a:srgbClr val="903FA9">
                <a:alpha val="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972526" y="0"/>
            <a:ext cx="156968" cy="393192"/>
          </a:xfrm>
          <a:prstGeom prst="rect">
            <a:avLst/>
          </a:prstGeom>
          <a:solidFill>
            <a:srgbClr val="8E3DAA"/>
          </a:solidFill>
          <a:ln w="12700">
            <a:solidFill>
              <a:srgbClr val="8E3DAA">
                <a:alpha val="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1124922" y="0"/>
            <a:ext cx="156968" cy="393192"/>
          </a:xfrm>
          <a:prstGeom prst="rect">
            <a:avLst/>
          </a:prstGeom>
          <a:solidFill>
            <a:srgbClr val="8D3BAA"/>
          </a:solidFill>
          <a:ln w="12700">
            <a:solidFill>
              <a:srgbClr val="8D3BAA">
                <a:alpha val="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1277318" y="0"/>
            <a:ext cx="156968" cy="393192"/>
          </a:xfrm>
          <a:prstGeom prst="rect">
            <a:avLst/>
          </a:prstGeom>
          <a:solidFill>
            <a:srgbClr val="8B39AA"/>
          </a:solidFill>
          <a:ln w="12700">
            <a:solidFill>
              <a:srgbClr val="8B39AA">
                <a:alpha val="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1429714" y="0"/>
            <a:ext cx="156968" cy="393192"/>
          </a:xfrm>
          <a:prstGeom prst="rect">
            <a:avLst/>
          </a:prstGeom>
          <a:solidFill>
            <a:srgbClr val="8A37AA"/>
          </a:solidFill>
          <a:ln w="12700">
            <a:solidFill>
              <a:srgbClr val="8A37AA">
                <a:alpha val="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1582110" y="0"/>
            <a:ext cx="156968" cy="393192"/>
          </a:xfrm>
          <a:prstGeom prst="rect">
            <a:avLst/>
          </a:prstGeom>
          <a:solidFill>
            <a:srgbClr val="8836AA"/>
          </a:solidFill>
          <a:ln w="12700">
            <a:solidFill>
              <a:srgbClr val="8836AA">
                <a:alpha val="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734507" y="0"/>
            <a:ext cx="156968" cy="393192"/>
          </a:xfrm>
          <a:prstGeom prst="rect">
            <a:avLst/>
          </a:prstGeom>
          <a:solidFill>
            <a:srgbClr val="8734AA"/>
          </a:solidFill>
          <a:ln w="12700">
            <a:solidFill>
              <a:srgbClr val="8734AA">
                <a:alpha val="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1886903" y="0"/>
            <a:ext cx="156968" cy="393192"/>
          </a:xfrm>
          <a:prstGeom prst="rect">
            <a:avLst/>
          </a:prstGeom>
          <a:solidFill>
            <a:srgbClr val="8532AA"/>
          </a:solidFill>
          <a:ln w="12700">
            <a:solidFill>
              <a:srgbClr val="8532AA">
                <a:alpha val="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2039299" y="0"/>
            <a:ext cx="156968" cy="393192"/>
          </a:xfrm>
          <a:prstGeom prst="rect">
            <a:avLst/>
          </a:prstGeom>
          <a:solidFill>
            <a:srgbClr val="8430AA"/>
          </a:solidFill>
          <a:ln w="12700">
            <a:solidFill>
              <a:srgbClr val="8430AA">
                <a:alpha val="0"/>
              </a:srgbClr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09728" y="73152"/>
            <a:ext cx="1161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自分の理念（目的：理念設計）</a:t>
            </a:r>
            <a:endParaRPr lang="en-US" sz="2000" dirty="0"/>
          </a:p>
        </p:txBody>
      </p:sp>
      <p:sp>
        <p:nvSpPr>
          <p:cNvPr id="83" name="Text 81"/>
          <p:cNvSpPr/>
          <p:nvPr/>
        </p:nvSpPr>
        <p:spPr>
          <a:xfrm>
            <a:off x="11064240" y="654710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/ 6</a:t>
            </a:r>
            <a:endParaRPr lang="en-US" sz="1000" dirty="0"/>
          </a:p>
        </p:txBody>
      </p:sp>
      <p:sp>
        <p:nvSpPr>
          <p:cNvPr id="84" name="Text 82"/>
          <p:cNvSpPr/>
          <p:nvPr/>
        </p:nvSpPr>
        <p:spPr>
          <a:xfrm>
            <a:off x="594360" y="77724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5つの言葉を使って、心がときめく状態を文章に。</a:t>
            </a:r>
            <a:endParaRPr lang="en-US" sz="2700" dirty="0"/>
          </a:p>
        </p:txBody>
      </p:sp>
      <p:sp>
        <p:nvSpPr>
          <p:cNvPr id="85" name="Text 83"/>
          <p:cNvSpPr/>
          <p:nvPr/>
        </p:nvSpPr>
        <p:spPr>
          <a:xfrm>
            <a:off x="594360" y="1463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8B398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協力 ／ 改善 ／ 創造 ／ 貢献 ／ 感謝</a:t>
            </a:r>
            <a:endParaRPr lang="en-US" sz="1700" dirty="0"/>
          </a:p>
        </p:txBody>
      </p:sp>
      <p:sp>
        <p:nvSpPr>
          <p:cNvPr id="86" name="Text 84"/>
          <p:cNvSpPr/>
          <p:nvPr/>
        </p:nvSpPr>
        <p:spPr>
          <a:xfrm>
            <a:off x="594360" y="2011680"/>
            <a:ext cx="109728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私は、仲間と違う考えを持ち寄って協力し、うまくいかないときも人の反応を見ながら少しずつ改善し、工夫して新しいものを創造することに心がときめく。その過程を共にする仲間への感謝を大切にしながら、人の役に立つことで貢献の喜びを感じていたい。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6968" cy="393192"/>
          </a:xfrm>
          <a:prstGeom prst="rect">
            <a:avLst/>
          </a:prstGeom>
          <a:solidFill>
            <a:srgbClr val="F9C1A5"/>
          </a:solidFill>
          <a:ln w="12700">
            <a:solidFill>
              <a:srgbClr val="F9C1A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" y="0"/>
            <a:ext cx="156968" cy="393192"/>
          </a:xfrm>
          <a:prstGeom prst="rect">
            <a:avLst/>
          </a:prstGeom>
          <a:solidFill>
            <a:srgbClr val="F8BFA5"/>
          </a:solidFill>
          <a:ln w="12700">
            <a:solidFill>
              <a:srgbClr val="F8BFA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" y="0"/>
            <a:ext cx="156968" cy="393192"/>
          </a:xfrm>
          <a:prstGeom prst="rect">
            <a:avLst/>
          </a:prstGeom>
          <a:solidFill>
            <a:srgbClr val="F6BDA5"/>
          </a:solidFill>
          <a:ln w="12700">
            <a:solidFill>
              <a:srgbClr val="F6BDA5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9" y="0"/>
            <a:ext cx="156968" cy="393192"/>
          </a:xfrm>
          <a:prstGeom prst="rect">
            <a:avLst/>
          </a:prstGeom>
          <a:solidFill>
            <a:srgbClr val="F5BBA5"/>
          </a:solidFill>
          <a:ln w="12700">
            <a:solidFill>
              <a:srgbClr val="F5BBA5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5" y="0"/>
            <a:ext cx="156968" cy="393192"/>
          </a:xfrm>
          <a:prstGeom prst="rect">
            <a:avLst/>
          </a:prstGeom>
          <a:solidFill>
            <a:srgbClr val="F3BAA5"/>
          </a:solidFill>
          <a:ln w="12700">
            <a:solidFill>
              <a:srgbClr val="F3BAA5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" y="0"/>
            <a:ext cx="156968" cy="393192"/>
          </a:xfrm>
          <a:prstGeom prst="rect">
            <a:avLst/>
          </a:prstGeom>
          <a:solidFill>
            <a:srgbClr val="F2B8A5"/>
          </a:solidFill>
          <a:ln w="12700">
            <a:solidFill>
              <a:srgbClr val="F2B8A5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" y="0"/>
            <a:ext cx="156968" cy="393192"/>
          </a:xfrm>
          <a:prstGeom prst="rect">
            <a:avLst/>
          </a:prstGeom>
          <a:solidFill>
            <a:srgbClr val="F0B6A5"/>
          </a:solidFill>
          <a:ln w="12700">
            <a:solidFill>
              <a:srgbClr val="F0B6A5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" y="0"/>
            <a:ext cx="156968" cy="393192"/>
          </a:xfrm>
          <a:prstGeom prst="rect">
            <a:avLst/>
          </a:prstGeom>
          <a:solidFill>
            <a:srgbClr val="EFB4A5"/>
          </a:solidFill>
          <a:ln w="12700">
            <a:solidFill>
              <a:srgbClr val="EFB4A5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19170" y="0"/>
            <a:ext cx="156968" cy="393192"/>
          </a:xfrm>
          <a:prstGeom prst="rect">
            <a:avLst/>
          </a:prstGeom>
          <a:solidFill>
            <a:srgbClr val="EDB2A6"/>
          </a:solidFill>
          <a:ln w="12700">
            <a:solidFill>
              <a:srgbClr val="EDB2A6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71566" y="0"/>
            <a:ext cx="156968" cy="393192"/>
          </a:xfrm>
          <a:prstGeom prst="rect">
            <a:avLst/>
          </a:prstGeom>
          <a:solidFill>
            <a:srgbClr val="ECB0A6"/>
          </a:solidFill>
          <a:ln w="12700">
            <a:solidFill>
              <a:srgbClr val="ECB0A6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523962" y="0"/>
            <a:ext cx="156968" cy="393192"/>
          </a:xfrm>
          <a:prstGeom prst="rect">
            <a:avLst/>
          </a:prstGeom>
          <a:solidFill>
            <a:srgbClr val="EAAFA6"/>
          </a:solidFill>
          <a:ln w="12700">
            <a:solidFill>
              <a:srgbClr val="EAAFA6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76358" y="0"/>
            <a:ext cx="156968" cy="393192"/>
          </a:xfrm>
          <a:prstGeom prst="rect">
            <a:avLst/>
          </a:prstGeom>
          <a:solidFill>
            <a:srgbClr val="E9ADA6"/>
          </a:solidFill>
          <a:ln w="12700">
            <a:solidFill>
              <a:srgbClr val="E9ADA6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828754" y="0"/>
            <a:ext cx="156968" cy="393192"/>
          </a:xfrm>
          <a:prstGeom prst="rect">
            <a:avLst/>
          </a:prstGeom>
          <a:solidFill>
            <a:srgbClr val="E7ABA6"/>
          </a:solidFill>
          <a:ln w="12700">
            <a:solidFill>
              <a:srgbClr val="E7ABA6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81150" y="0"/>
            <a:ext cx="156968" cy="393192"/>
          </a:xfrm>
          <a:prstGeom prst="rect">
            <a:avLst/>
          </a:prstGeom>
          <a:solidFill>
            <a:srgbClr val="E6A9A6"/>
          </a:solidFill>
          <a:ln w="12700">
            <a:solidFill>
              <a:srgbClr val="E6A9A6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33547" y="0"/>
            <a:ext cx="156968" cy="393192"/>
          </a:xfrm>
          <a:prstGeom prst="rect">
            <a:avLst/>
          </a:prstGeom>
          <a:solidFill>
            <a:srgbClr val="E4A7A6"/>
          </a:solidFill>
          <a:ln w="12700">
            <a:solidFill>
              <a:srgbClr val="E4A7A6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5943" y="0"/>
            <a:ext cx="156968" cy="393192"/>
          </a:xfrm>
          <a:prstGeom prst="rect">
            <a:avLst/>
          </a:prstGeom>
          <a:solidFill>
            <a:srgbClr val="E3A5A6"/>
          </a:solidFill>
          <a:ln w="12700">
            <a:solidFill>
              <a:srgbClr val="E3A5A6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438339" y="0"/>
            <a:ext cx="156968" cy="393192"/>
          </a:xfrm>
          <a:prstGeom prst="rect">
            <a:avLst/>
          </a:prstGeom>
          <a:solidFill>
            <a:srgbClr val="E1A4A6"/>
          </a:solidFill>
          <a:ln w="12700">
            <a:solidFill>
              <a:srgbClr val="E1A4A6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90735" y="0"/>
            <a:ext cx="156968" cy="393192"/>
          </a:xfrm>
          <a:prstGeom prst="rect">
            <a:avLst/>
          </a:prstGeom>
          <a:solidFill>
            <a:srgbClr val="E0A2A6"/>
          </a:solidFill>
          <a:ln w="12700">
            <a:solidFill>
              <a:srgbClr val="E0A2A6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43131" y="0"/>
            <a:ext cx="156968" cy="393192"/>
          </a:xfrm>
          <a:prstGeom prst="rect">
            <a:avLst/>
          </a:prstGeom>
          <a:solidFill>
            <a:srgbClr val="DEA0A6"/>
          </a:solidFill>
          <a:ln w="12700">
            <a:solidFill>
              <a:srgbClr val="DEA0A6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95528" y="0"/>
            <a:ext cx="156968" cy="393192"/>
          </a:xfrm>
          <a:prstGeom prst="rect">
            <a:avLst/>
          </a:prstGeom>
          <a:solidFill>
            <a:srgbClr val="DD9EA6"/>
          </a:solidFill>
          <a:ln w="12700">
            <a:solidFill>
              <a:srgbClr val="DD9EA6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47924" y="0"/>
            <a:ext cx="156968" cy="393192"/>
          </a:xfrm>
          <a:prstGeom prst="rect">
            <a:avLst/>
          </a:prstGeom>
          <a:solidFill>
            <a:srgbClr val="DB9CA6"/>
          </a:solidFill>
          <a:ln w="12700">
            <a:solidFill>
              <a:srgbClr val="DB9CA6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320" y="0"/>
            <a:ext cx="156968" cy="393192"/>
          </a:xfrm>
          <a:prstGeom prst="rect">
            <a:avLst/>
          </a:prstGeom>
          <a:solidFill>
            <a:srgbClr val="DA9AA6"/>
          </a:solidFill>
          <a:ln w="12700">
            <a:solidFill>
              <a:srgbClr val="DA9AA6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52716" y="0"/>
            <a:ext cx="156968" cy="393192"/>
          </a:xfrm>
          <a:prstGeom prst="rect">
            <a:avLst/>
          </a:prstGeom>
          <a:solidFill>
            <a:srgbClr val="D899A6"/>
          </a:solidFill>
          <a:ln w="12700">
            <a:solidFill>
              <a:srgbClr val="D899A6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505112" y="0"/>
            <a:ext cx="156968" cy="393192"/>
          </a:xfrm>
          <a:prstGeom prst="rect">
            <a:avLst/>
          </a:prstGeom>
          <a:solidFill>
            <a:srgbClr val="D797A6"/>
          </a:solidFill>
          <a:ln w="12700">
            <a:solidFill>
              <a:srgbClr val="D797A6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57509" y="0"/>
            <a:ext cx="156968" cy="393192"/>
          </a:xfrm>
          <a:prstGeom prst="rect">
            <a:avLst/>
          </a:prstGeom>
          <a:solidFill>
            <a:srgbClr val="D595A7"/>
          </a:solidFill>
          <a:ln w="12700">
            <a:solidFill>
              <a:srgbClr val="D595A7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809905" y="0"/>
            <a:ext cx="156968" cy="393192"/>
          </a:xfrm>
          <a:prstGeom prst="rect">
            <a:avLst/>
          </a:prstGeom>
          <a:solidFill>
            <a:srgbClr val="D493A7"/>
          </a:solidFill>
          <a:ln w="12700">
            <a:solidFill>
              <a:srgbClr val="D493A7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62301" y="0"/>
            <a:ext cx="156968" cy="393192"/>
          </a:xfrm>
          <a:prstGeom prst="rect">
            <a:avLst/>
          </a:prstGeom>
          <a:solidFill>
            <a:srgbClr val="D291A7"/>
          </a:solidFill>
          <a:ln w="12700">
            <a:solidFill>
              <a:srgbClr val="D291A7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14697" y="0"/>
            <a:ext cx="156968" cy="393192"/>
          </a:xfrm>
          <a:prstGeom prst="rect">
            <a:avLst/>
          </a:prstGeom>
          <a:solidFill>
            <a:srgbClr val="D18FA7"/>
          </a:solidFill>
          <a:ln w="12700">
            <a:solidFill>
              <a:srgbClr val="D18FA7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67093" y="0"/>
            <a:ext cx="156968" cy="393192"/>
          </a:xfrm>
          <a:prstGeom prst="rect">
            <a:avLst/>
          </a:prstGeom>
          <a:solidFill>
            <a:srgbClr val="D08EA7"/>
          </a:solidFill>
          <a:ln w="12700">
            <a:solidFill>
              <a:srgbClr val="D08EA7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419490" y="0"/>
            <a:ext cx="156968" cy="393192"/>
          </a:xfrm>
          <a:prstGeom prst="rect">
            <a:avLst/>
          </a:prstGeom>
          <a:solidFill>
            <a:srgbClr val="CE8CA7"/>
          </a:solidFill>
          <a:ln w="12700">
            <a:solidFill>
              <a:srgbClr val="CE8CA7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1886" y="0"/>
            <a:ext cx="156968" cy="393192"/>
          </a:xfrm>
          <a:prstGeom prst="rect">
            <a:avLst/>
          </a:prstGeom>
          <a:solidFill>
            <a:srgbClr val="CD8AA7"/>
          </a:solidFill>
          <a:ln w="12700">
            <a:solidFill>
              <a:srgbClr val="CD8AA7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24282" y="0"/>
            <a:ext cx="156968" cy="393192"/>
          </a:xfrm>
          <a:prstGeom prst="rect">
            <a:avLst/>
          </a:prstGeom>
          <a:solidFill>
            <a:srgbClr val="CB88A7"/>
          </a:solidFill>
          <a:ln w="12700">
            <a:solidFill>
              <a:srgbClr val="CB88A7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876678" y="0"/>
            <a:ext cx="156968" cy="393192"/>
          </a:xfrm>
          <a:prstGeom prst="rect">
            <a:avLst/>
          </a:prstGeom>
          <a:solidFill>
            <a:srgbClr val="CA86A7"/>
          </a:solidFill>
          <a:ln w="12700">
            <a:solidFill>
              <a:srgbClr val="CA86A7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029074" y="0"/>
            <a:ext cx="156968" cy="393192"/>
          </a:xfrm>
          <a:prstGeom prst="rect">
            <a:avLst/>
          </a:prstGeom>
          <a:solidFill>
            <a:srgbClr val="C884A7"/>
          </a:solidFill>
          <a:ln w="12700">
            <a:solidFill>
              <a:srgbClr val="C884A7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81470" y="0"/>
            <a:ext cx="156968" cy="393192"/>
          </a:xfrm>
          <a:prstGeom prst="rect">
            <a:avLst/>
          </a:prstGeom>
          <a:solidFill>
            <a:srgbClr val="C783A7"/>
          </a:solidFill>
          <a:ln w="12700">
            <a:solidFill>
              <a:srgbClr val="C783A7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33867" y="0"/>
            <a:ext cx="156968" cy="393192"/>
          </a:xfrm>
          <a:prstGeom prst="rect">
            <a:avLst/>
          </a:prstGeom>
          <a:solidFill>
            <a:srgbClr val="C581A7"/>
          </a:solidFill>
          <a:ln w="12700">
            <a:solidFill>
              <a:srgbClr val="C581A7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86263" y="0"/>
            <a:ext cx="156968" cy="393192"/>
          </a:xfrm>
          <a:prstGeom prst="rect">
            <a:avLst/>
          </a:prstGeom>
          <a:solidFill>
            <a:srgbClr val="C47FA7"/>
          </a:solidFill>
          <a:ln w="12700">
            <a:solidFill>
              <a:srgbClr val="C47FA7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638659" y="0"/>
            <a:ext cx="156968" cy="393192"/>
          </a:xfrm>
          <a:prstGeom prst="rect">
            <a:avLst/>
          </a:prstGeom>
          <a:solidFill>
            <a:srgbClr val="C27DA7"/>
          </a:solidFill>
          <a:ln w="12700">
            <a:solidFill>
              <a:srgbClr val="C27DA7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791055" y="0"/>
            <a:ext cx="156968" cy="393192"/>
          </a:xfrm>
          <a:prstGeom prst="rect">
            <a:avLst/>
          </a:prstGeom>
          <a:solidFill>
            <a:srgbClr val="C17BA7"/>
          </a:solidFill>
          <a:ln w="12700">
            <a:solidFill>
              <a:srgbClr val="C17BA7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451" y="0"/>
            <a:ext cx="156968" cy="393192"/>
          </a:xfrm>
          <a:prstGeom prst="rect">
            <a:avLst/>
          </a:prstGeom>
          <a:solidFill>
            <a:srgbClr val="BF79A7"/>
          </a:solidFill>
          <a:ln w="12700">
            <a:solidFill>
              <a:srgbClr val="BF79A7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95848" y="0"/>
            <a:ext cx="156968" cy="393192"/>
          </a:xfrm>
          <a:prstGeom prst="rect">
            <a:avLst/>
          </a:prstGeom>
          <a:solidFill>
            <a:srgbClr val="BE78A8"/>
          </a:solidFill>
          <a:ln w="12700">
            <a:solidFill>
              <a:srgbClr val="BE78A8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248244" y="0"/>
            <a:ext cx="156968" cy="393192"/>
          </a:xfrm>
          <a:prstGeom prst="rect">
            <a:avLst/>
          </a:prstGeom>
          <a:solidFill>
            <a:srgbClr val="BC76A8"/>
          </a:solidFill>
          <a:ln w="12700">
            <a:solidFill>
              <a:srgbClr val="BC76A8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400640" y="0"/>
            <a:ext cx="156968" cy="393192"/>
          </a:xfrm>
          <a:prstGeom prst="rect">
            <a:avLst/>
          </a:prstGeom>
          <a:solidFill>
            <a:srgbClr val="BB74A8"/>
          </a:solidFill>
          <a:ln w="12700">
            <a:solidFill>
              <a:srgbClr val="BB74A8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553036" y="0"/>
            <a:ext cx="156968" cy="393192"/>
          </a:xfrm>
          <a:prstGeom prst="rect">
            <a:avLst/>
          </a:prstGeom>
          <a:solidFill>
            <a:srgbClr val="B972A8"/>
          </a:solidFill>
          <a:ln w="12700">
            <a:solidFill>
              <a:srgbClr val="B972A8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705432" y="0"/>
            <a:ext cx="156968" cy="393192"/>
          </a:xfrm>
          <a:prstGeom prst="rect">
            <a:avLst/>
          </a:prstGeom>
          <a:solidFill>
            <a:srgbClr val="B870A8"/>
          </a:solidFill>
          <a:ln w="12700">
            <a:solidFill>
              <a:srgbClr val="B870A8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57829" y="0"/>
            <a:ext cx="156968" cy="393192"/>
          </a:xfrm>
          <a:prstGeom prst="rect">
            <a:avLst/>
          </a:prstGeom>
          <a:solidFill>
            <a:srgbClr val="B66EA8"/>
          </a:solidFill>
          <a:ln w="12700">
            <a:solidFill>
              <a:srgbClr val="B66EA8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10225" y="0"/>
            <a:ext cx="156968" cy="393192"/>
          </a:xfrm>
          <a:prstGeom prst="rect">
            <a:avLst/>
          </a:prstGeom>
          <a:solidFill>
            <a:srgbClr val="B56DA8"/>
          </a:solidFill>
          <a:ln w="12700">
            <a:solidFill>
              <a:srgbClr val="B56DA8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162621" y="0"/>
            <a:ext cx="156968" cy="393192"/>
          </a:xfrm>
          <a:prstGeom prst="rect">
            <a:avLst/>
          </a:prstGeom>
          <a:solidFill>
            <a:srgbClr val="B36BA8"/>
          </a:solidFill>
          <a:ln w="12700">
            <a:solidFill>
              <a:srgbClr val="B36BA8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315017" y="0"/>
            <a:ext cx="156968" cy="393192"/>
          </a:xfrm>
          <a:prstGeom prst="rect">
            <a:avLst/>
          </a:prstGeom>
          <a:solidFill>
            <a:srgbClr val="B269A8"/>
          </a:solidFill>
          <a:ln w="12700">
            <a:solidFill>
              <a:srgbClr val="B269A8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467413" y="0"/>
            <a:ext cx="156968" cy="393192"/>
          </a:xfrm>
          <a:prstGeom prst="rect">
            <a:avLst/>
          </a:prstGeom>
          <a:solidFill>
            <a:srgbClr val="B067A8"/>
          </a:solidFill>
          <a:ln w="12700">
            <a:solidFill>
              <a:srgbClr val="B067A8">
                <a:alpha val="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619809" y="0"/>
            <a:ext cx="156968" cy="393192"/>
          </a:xfrm>
          <a:prstGeom prst="rect">
            <a:avLst/>
          </a:prstGeom>
          <a:solidFill>
            <a:srgbClr val="AF65A8"/>
          </a:solidFill>
          <a:ln w="12700">
            <a:solidFill>
              <a:srgbClr val="AF65A8">
                <a:alpha val="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772206" y="0"/>
            <a:ext cx="156968" cy="393192"/>
          </a:xfrm>
          <a:prstGeom prst="rect">
            <a:avLst/>
          </a:prstGeom>
          <a:solidFill>
            <a:srgbClr val="AD63A8"/>
          </a:solidFill>
          <a:ln w="12700">
            <a:solidFill>
              <a:srgbClr val="AD63A8">
                <a:alpha val="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24602" y="0"/>
            <a:ext cx="156968" cy="393192"/>
          </a:xfrm>
          <a:prstGeom prst="rect">
            <a:avLst/>
          </a:prstGeom>
          <a:solidFill>
            <a:srgbClr val="AC62A8"/>
          </a:solidFill>
          <a:ln w="12700">
            <a:solidFill>
              <a:srgbClr val="AC62A8">
                <a:alpha val="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76998" y="0"/>
            <a:ext cx="156968" cy="393192"/>
          </a:xfrm>
          <a:prstGeom prst="rect">
            <a:avLst/>
          </a:prstGeom>
          <a:solidFill>
            <a:srgbClr val="AB60A8"/>
          </a:solidFill>
          <a:ln w="12700">
            <a:solidFill>
              <a:srgbClr val="AB60A8">
                <a:alpha val="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229394" y="0"/>
            <a:ext cx="156968" cy="393192"/>
          </a:xfrm>
          <a:prstGeom prst="rect">
            <a:avLst/>
          </a:prstGeom>
          <a:solidFill>
            <a:srgbClr val="A95EA8"/>
          </a:solidFill>
          <a:ln w="12700">
            <a:solidFill>
              <a:srgbClr val="A95EA8">
                <a:alpha val="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381790" y="0"/>
            <a:ext cx="156968" cy="393192"/>
          </a:xfrm>
          <a:prstGeom prst="rect">
            <a:avLst/>
          </a:prstGeom>
          <a:solidFill>
            <a:srgbClr val="A85CA8"/>
          </a:solidFill>
          <a:ln w="12700">
            <a:solidFill>
              <a:srgbClr val="A85CA8">
                <a:alpha val="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534187" y="0"/>
            <a:ext cx="156968" cy="393192"/>
          </a:xfrm>
          <a:prstGeom prst="rect">
            <a:avLst/>
          </a:prstGeom>
          <a:solidFill>
            <a:srgbClr val="A65AA9"/>
          </a:solidFill>
          <a:ln w="12700">
            <a:solidFill>
              <a:srgbClr val="A65AA9">
                <a:alpha val="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686583" y="0"/>
            <a:ext cx="156968" cy="393192"/>
          </a:xfrm>
          <a:prstGeom prst="rect">
            <a:avLst/>
          </a:prstGeom>
          <a:solidFill>
            <a:srgbClr val="A558A9"/>
          </a:solidFill>
          <a:ln w="12700">
            <a:solidFill>
              <a:srgbClr val="A558A9">
                <a:alpha val="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838979" y="0"/>
            <a:ext cx="156968" cy="393192"/>
          </a:xfrm>
          <a:prstGeom prst="rect">
            <a:avLst/>
          </a:prstGeom>
          <a:solidFill>
            <a:srgbClr val="A357A9"/>
          </a:solidFill>
          <a:ln w="12700">
            <a:solidFill>
              <a:srgbClr val="A357A9">
                <a:alpha val="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991375" y="0"/>
            <a:ext cx="156968" cy="393192"/>
          </a:xfrm>
          <a:prstGeom prst="rect">
            <a:avLst/>
          </a:prstGeom>
          <a:solidFill>
            <a:srgbClr val="A255A9"/>
          </a:solidFill>
          <a:ln w="12700">
            <a:solidFill>
              <a:srgbClr val="A255A9">
                <a:alpha val="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143771" y="0"/>
            <a:ext cx="156968" cy="393192"/>
          </a:xfrm>
          <a:prstGeom prst="rect">
            <a:avLst/>
          </a:prstGeom>
          <a:solidFill>
            <a:srgbClr val="A053A9"/>
          </a:solidFill>
          <a:ln w="12700">
            <a:solidFill>
              <a:srgbClr val="A053A9">
                <a:alpha val="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296168" y="0"/>
            <a:ext cx="156968" cy="393192"/>
          </a:xfrm>
          <a:prstGeom prst="rect">
            <a:avLst/>
          </a:prstGeom>
          <a:solidFill>
            <a:srgbClr val="9F51A9"/>
          </a:solidFill>
          <a:ln w="12700">
            <a:solidFill>
              <a:srgbClr val="9F51A9">
                <a:alpha val="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448564" y="0"/>
            <a:ext cx="156968" cy="393192"/>
          </a:xfrm>
          <a:prstGeom prst="rect">
            <a:avLst/>
          </a:prstGeom>
          <a:solidFill>
            <a:srgbClr val="9D4FA9"/>
          </a:solidFill>
          <a:ln w="12700">
            <a:solidFill>
              <a:srgbClr val="9D4FA9">
                <a:alpha val="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600960" y="0"/>
            <a:ext cx="156968" cy="393192"/>
          </a:xfrm>
          <a:prstGeom prst="rect">
            <a:avLst/>
          </a:prstGeom>
          <a:solidFill>
            <a:srgbClr val="9C4DA9"/>
          </a:solidFill>
          <a:ln w="12700">
            <a:solidFill>
              <a:srgbClr val="9C4DA9">
                <a:alpha val="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753356" y="0"/>
            <a:ext cx="156968" cy="393192"/>
          </a:xfrm>
          <a:prstGeom prst="rect">
            <a:avLst/>
          </a:prstGeom>
          <a:solidFill>
            <a:srgbClr val="9A4CA9"/>
          </a:solidFill>
          <a:ln w="12700">
            <a:solidFill>
              <a:srgbClr val="9A4CA9">
                <a:alpha val="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905752" y="0"/>
            <a:ext cx="156968" cy="393192"/>
          </a:xfrm>
          <a:prstGeom prst="rect">
            <a:avLst/>
          </a:prstGeom>
          <a:solidFill>
            <a:srgbClr val="994AA9"/>
          </a:solidFill>
          <a:ln w="12700">
            <a:solidFill>
              <a:srgbClr val="994AA9">
                <a:alpha val="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0058149" y="0"/>
            <a:ext cx="156968" cy="393192"/>
          </a:xfrm>
          <a:prstGeom prst="rect">
            <a:avLst/>
          </a:prstGeom>
          <a:solidFill>
            <a:srgbClr val="9748A9"/>
          </a:solidFill>
          <a:ln w="12700">
            <a:solidFill>
              <a:srgbClr val="9748A9">
                <a:alpha val="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210545" y="0"/>
            <a:ext cx="156968" cy="393192"/>
          </a:xfrm>
          <a:prstGeom prst="rect">
            <a:avLst/>
          </a:prstGeom>
          <a:solidFill>
            <a:srgbClr val="9646A9"/>
          </a:solidFill>
          <a:ln w="12700">
            <a:solidFill>
              <a:srgbClr val="9646A9">
                <a:alpha val="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362941" y="0"/>
            <a:ext cx="156968" cy="393192"/>
          </a:xfrm>
          <a:prstGeom prst="rect">
            <a:avLst/>
          </a:prstGeom>
          <a:solidFill>
            <a:srgbClr val="9444A9"/>
          </a:solidFill>
          <a:ln w="12700">
            <a:solidFill>
              <a:srgbClr val="9444A9">
                <a:alpha val="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515337" y="0"/>
            <a:ext cx="156968" cy="393192"/>
          </a:xfrm>
          <a:prstGeom prst="rect">
            <a:avLst/>
          </a:prstGeom>
          <a:solidFill>
            <a:srgbClr val="9342A9"/>
          </a:solidFill>
          <a:ln w="12700">
            <a:solidFill>
              <a:srgbClr val="9342A9">
                <a:alpha val="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667733" y="0"/>
            <a:ext cx="156968" cy="393192"/>
          </a:xfrm>
          <a:prstGeom prst="rect">
            <a:avLst/>
          </a:prstGeom>
          <a:solidFill>
            <a:srgbClr val="9141A9"/>
          </a:solidFill>
          <a:ln w="12700">
            <a:solidFill>
              <a:srgbClr val="9141A9">
                <a:alpha val="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820129" y="0"/>
            <a:ext cx="156968" cy="393192"/>
          </a:xfrm>
          <a:prstGeom prst="rect">
            <a:avLst/>
          </a:prstGeom>
          <a:solidFill>
            <a:srgbClr val="903FA9"/>
          </a:solidFill>
          <a:ln w="12700">
            <a:solidFill>
              <a:srgbClr val="903FA9">
                <a:alpha val="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972526" y="0"/>
            <a:ext cx="156968" cy="393192"/>
          </a:xfrm>
          <a:prstGeom prst="rect">
            <a:avLst/>
          </a:prstGeom>
          <a:solidFill>
            <a:srgbClr val="8E3DAA"/>
          </a:solidFill>
          <a:ln w="12700">
            <a:solidFill>
              <a:srgbClr val="8E3DAA">
                <a:alpha val="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1124922" y="0"/>
            <a:ext cx="156968" cy="393192"/>
          </a:xfrm>
          <a:prstGeom prst="rect">
            <a:avLst/>
          </a:prstGeom>
          <a:solidFill>
            <a:srgbClr val="8D3BAA"/>
          </a:solidFill>
          <a:ln w="12700">
            <a:solidFill>
              <a:srgbClr val="8D3BAA">
                <a:alpha val="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1277318" y="0"/>
            <a:ext cx="156968" cy="393192"/>
          </a:xfrm>
          <a:prstGeom prst="rect">
            <a:avLst/>
          </a:prstGeom>
          <a:solidFill>
            <a:srgbClr val="8B39AA"/>
          </a:solidFill>
          <a:ln w="12700">
            <a:solidFill>
              <a:srgbClr val="8B39AA">
                <a:alpha val="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1429714" y="0"/>
            <a:ext cx="156968" cy="393192"/>
          </a:xfrm>
          <a:prstGeom prst="rect">
            <a:avLst/>
          </a:prstGeom>
          <a:solidFill>
            <a:srgbClr val="8A37AA"/>
          </a:solidFill>
          <a:ln w="12700">
            <a:solidFill>
              <a:srgbClr val="8A37AA">
                <a:alpha val="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1582110" y="0"/>
            <a:ext cx="156968" cy="393192"/>
          </a:xfrm>
          <a:prstGeom prst="rect">
            <a:avLst/>
          </a:prstGeom>
          <a:solidFill>
            <a:srgbClr val="8836AA"/>
          </a:solidFill>
          <a:ln w="12700">
            <a:solidFill>
              <a:srgbClr val="8836AA">
                <a:alpha val="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734507" y="0"/>
            <a:ext cx="156968" cy="393192"/>
          </a:xfrm>
          <a:prstGeom prst="rect">
            <a:avLst/>
          </a:prstGeom>
          <a:solidFill>
            <a:srgbClr val="8734AA"/>
          </a:solidFill>
          <a:ln w="12700">
            <a:solidFill>
              <a:srgbClr val="8734AA">
                <a:alpha val="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1886903" y="0"/>
            <a:ext cx="156968" cy="393192"/>
          </a:xfrm>
          <a:prstGeom prst="rect">
            <a:avLst/>
          </a:prstGeom>
          <a:solidFill>
            <a:srgbClr val="8532AA"/>
          </a:solidFill>
          <a:ln w="12700">
            <a:solidFill>
              <a:srgbClr val="8532AA">
                <a:alpha val="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2039299" y="0"/>
            <a:ext cx="156968" cy="393192"/>
          </a:xfrm>
          <a:prstGeom prst="rect">
            <a:avLst/>
          </a:prstGeom>
          <a:solidFill>
            <a:srgbClr val="8430AA"/>
          </a:solidFill>
          <a:ln w="12700">
            <a:solidFill>
              <a:srgbClr val="8430AA">
                <a:alpha val="0"/>
              </a:srgbClr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09728" y="73152"/>
            <a:ext cx="1161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自分の理念（目的：理念設計）</a:t>
            </a:r>
            <a:endParaRPr lang="en-US" sz="2000" dirty="0"/>
          </a:p>
        </p:txBody>
      </p:sp>
      <p:sp>
        <p:nvSpPr>
          <p:cNvPr id="83" name="Text 81"/>
          <p:cNvSpPr/>
          <p:nvPr/>
        </p:nvSpPr>
        <p:spPr>
          <a:xfrm>
            <a:off x="11064240" y="654710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 / 6</a:t>
            </a:r>
            <a:endParaRPr lang="en-US" sz="1000" dirty="0"/>
          </a:p>
        </p:txBody>
      </p:sp>
      <p:sp>
        <p:nvSpPr>
          <p:cNvPr id="84" name="Text 82"/>
          <p:cNvSpPr/>
          <p:nvPr/>
        </p:nvSpPr>
        <p:spPr>
          <a:xfrm>
            <a:off x="594360" y="77724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要するに、自分の理念は…</a:t>
            </a:r>
            <a:endParaRPr lang="en-US" sz="2700" dirty="0"/>
          </a:p>
        </p:txBody>
      </p:sp>
      <p:sp>
        <p:nvSpPr>
          <p:cNvPr id="85" name="Text 83"/>
          <p:cNvSpPr/>
          <p:nvPr/>
        </p:nvSpPr>
        <p:spPr>
          <a:xfrm>
            <a:off x="594360" y="2331720"/>
            <a:ext cx="109728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仲間に感謝し、共に工夫を重ね、新しいものを創り人の役に立つ喜びを。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6968" cy="393192"/>
          </a:xfrm>
          <a:prstGeom prst="rect">
            <a:avLst/>
          </a:prstGeom>
          <a:solidFill>
            <a:srgbClr val="F9C1A5"/>
          </a:solidFill>
          <a:ln w="12700">
            <a:solidFill>
              <a:srgbClr val="F9C1A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" y="0"/>
            <a:ext cx="156968" cy="393192"/>
          </a:xfrm>
          <a:prstGeom prst="rect">
            <a:avLst/>
          </a:prstGeom>
          <a:solidFill>
            <a:srgbClr val="F8BFA5"/>
          </a:solidFill>
          <a:ln w="12700">
            <a:solidFill>
              <a:srgbClr val="F8BFA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" y="0"/>
            <a:ext cx="156968" cy="393192"/>
          </a:xfrm>
          <a:prstGeom prst="rect">
            <a:avLst/>
          </a:prstGeom>
          <a:solidFill>
            <a:srgbClr val="F6BDA5"/>
          </a:solidFill>
          <a:ln w="12700">
            <a:solidFill>
              <a:srgbClr val="F6BDA5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9" y="0"/>
            <a:ext cx="156968" cy="393192"/>
          </a:xfrm>
          <a:prstGeom prst="rect">
            <a:avLst/>
          </a:prstGeom>
          <a:solidFill>
            <a:srgbClr val="F5BBA5"/>
          </a:solidFill>
          <a:ln w="12700">
            <a:solidFill>
              <a:srgbClr val="F5BBA5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5" y="0"/>
            <a:ext cx="156968" cy="393192"/>
          </a:xfrm>
          <a:prstGeom prst="rect">
            <a:avLst/>
          </a:prstGeom>
          <a:solidFill>
            <a:srgbClr val="F3BAA5"/>
          </a:solidFill>
          <a:ln w="12700">
            <a:solidFill>
              <a:srgbClr val="F3BAA5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" y="0"/>
            <a:ext cx="156968" cy="393192"/>
          </a:xfrm>
          <a:prstGeom prst="rect">
            <a:avLst/>
          </a:prstGeom>
          <a:solidFill>
            <a:srgbClr val="F2B8A5"/>
          </a:solidFill>
          <a:ln w="12700">
            <a:solidFill>
              <a:srgbClr val="F2B8A5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" y="0"/>
            <a:ext cx="156968" cy="393192"/>
          </a:xfrm>
          <a:prstGeom prst="rect">
            <a:avLst/>
          </a:prstGeom>
          <a:solidFill>
            <a:srgbClr val="F0B6A5"/>
          </a:solidFill>
          <a:ln w="12700">
            <a:solidFill>
              <a:srgbClr val="F0B6A5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" y="0"/>
            <a:ext cx="156968" cy="393192"/>
          </a:xfrm>
          <a:prstGeom prst="rect">
            <a:avLst/>
          </a:prstGeom>
          <a:solidFill>
            <a:srgbClr val="EFB4A5"/>
          </a:solidFill>
          <a:ln w="12700">
            <a:solidFill>
              <a:srgbClr val="EFB4A5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19170" y="0"/>
            <a:ext cx="156968" cy="393192"/>
          </a:xfrm>
          <a:prstGeom prst="rect">
            <a:avLst/>
          </a:prstGeom>
          <a:solidFill>
            <a:srgbClr val="EDB2A6"/>
          </a:solidFill>
          <a:ln w="12700">
            <a:solidFill>
              <a:srgbClr val="EDB2A6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71566" y="0"/>
            <a:ext cx="156968" cy="393192"/>
          </a:xfrm>
          <a:prstGeom prst="rect">
            <a:avLst/>
          </a:prstGeom>
          <a:solidFill>
            <a:srgbClr val="ECB0A6"/>
          </a:solidFill>
          <a:ln w="12700">
            <a:solidFill>
              <a:srgbClr val="ECB0A6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523962" y="0"/>
            <a:ext cx="156968" cy="393192"/>
          </a:xfrm>
          <a:prstGeom prst="rect">
            <a:avLst/>
          </a:prstGeom>
          <a:solidFill>
            <a:srgbClr val="EAAFA6"/>
          </a:solidFill>
          <a:ln w="12700">
            <a:solidFill>
              <a:srgbClr val="EAAFA6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76358" y="0"/>
            <a:ext cx="156968" cy="393192"/>
          </a:xfrm>
          <a:prstGeom prst="rect">
            <a:avLst/>
          </a:prstGeom>
          <a:solidFill>
            <a:srgbClr val="E9ADA6"/>
          </a:solidFill>
          <a:ln w="12700">
            <a:solidFill>
              <a:srgbClr val="E9ADA6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828754" y="0"/>
            <a:ext cx="156968" cy="393192"/>
          </a:xfrm>
          <a:prstGeom prst="rect">
            <a:avLst/>
          </a:prstGeom>
          <a:solidFill>
            <a:srgbClr val="E7ABA6"/>
          </a:solidFill>
          <a:ln w="12700">
            <a:solidFill>
              <a:srgbClr val="E7ABA6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81150" y="0"/>
            <a:ext cx="156968" cy="393192"/>
          </a:xfrm>
          <a:prstGeom prst="rect">
            <a:avLst/>
          </a:prstGeom>
          <a:solidFill>
            <a:srgbClr val="E6A9A6"/>
          </a:solidFill>
          <a:ln w="12700">
            <a:solidFill>
              <a:srgbClr val="E6A9A6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33547" y="0"/>
            <a:ext cx="156968" cy="393192"/>
          </a:xfrm>
          <a:prstGeom prst="rect">
            <a:avLst/>
          </a:prstGeom>
          <a:solidFill>
            <a:srgbClr val="E4A7A6"/>
          </a:solidFill>
          <a:ln w="12700">
            <a:solidFill>
              <a:srgbClr val="E4A7A6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5943" y="0"/>
            <a:ext cx="156968" cy="393192"/>
          </a:xfrm>
          <a:prstGeom prst="rect">
            <a:avLst/>
          </a:prstGeom>
          <a:solidFill>
            <a:srgbClr val="E3A5A6"/>
          </a:solidFill>
          <a:ln w="12700">
            <a:solidFill>
              <a:srgbClr val="E3A5A6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438339" y="0"/>
            <a:ext cx="156968" cy="393192"/>
          </a:xfrm>
          <a:prstGeom prst="rect">
            <a:avLst/>
          </a:prstGeom>
          <a:solidFill>
            <a:srgbClr val="E1A4A6"/>
          </a:solidFill>
          <a:ln w="12700">
            <a:solidFill>
              <a:srgbClr val="E1A4A6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90735" y="0"/>
            <a:ext cx="156968" cy="393192"/>
          </a:xfrm>
          <a:prstGeom prst="rect">
            <a:avLst/>
          </a:prstGeom>
          <a:solidFill>
            <a:srgbClr val="E0A2A6"/>
          </a:solidFill>
          <a:ln w="12700">
            <a:solidFill>
              <a:srgbClr val="E0A2A6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43131" y="0"/>
            <a:ext cx="156968" cy="393192"/>
          </a:xfrm>
          <a:prstGeom prst="rect">
            <a:avLst/>
          </a:prstGeom>
          <a:solidFill>
            <a:srgbClr val="DEA0A6"/>
          </a:solidFill>
          <a:ln w="12700">
            <a:solidFill>
              <a:srgbClr val="DEA0A6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95528" y="0"/>
            <a:ext cx="156968" cy="393192"/>
          </a:xfrm>
          <a:prstGeom prst="rect">
            <a:avLst/>
          </a:prstGeom>
          <a:solidFill>
            <a:srgbClr val="DD9EA6"/>
          </a:solidFill>
          <a:ln w="12700">
            <a:solidFill>
              <a:srgbClr val="DD9EA6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47924" y="0"/>
            <a:ext cx="156968" cy="393192"/>
          </a:xfrm>
          <a:prstGeom prst="rect">
            <a:avLst/>
          </a:prstGeom>
          <a:solidFill>
            <a:srgbClr val="DB9CA6"/>
          </a:solidFill>
          <a:ln w="12700">
            <a:solidFill>
              <a:srgbClr val="DB9CA6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320" y="0"/>
            <a:ext cx="156968" cy="393192"/>
          </a:xfrm>
          <a:prstGeom prst="rect">
            <a:avLst/>
          </a:prstGeom>
          <a:solidFill>
            <a:srgbClr val="DA9AA6"/>
          </a:solidFill>
          <a:ln w="12700">
            <a:solidFill>
              <a:srgbClr val="DA9AA6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52716" y="0"/>
            <a:ext cx="156968" cy="393192"/>
          </a:xfrm>
          <a:prstGeom prst="rect">
            <a:avLst/>
          </a:prstGeom>
          <a:solidFill>
            <a:srgbClr val="D899A6"/>
          </a:solidFill>
          <a:ln w="12700">
            <a:solidFill>
              <a:srgbClr val="D899A6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505112" y="0"/>
            <a:ext cx="156968" cy="393192"/>
          </a:xfrm>
          <a:prstGeom prst="rect">
            <a:avLst/>
          </a:prstGeom>
          <a:solidFill>
            <a:srgbClr val="D797A6"/>
          </a:solidFill>
          <a:ln w="12700">
            <a:solidFill>
              <a:srgbClr val="D797A6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57509" y="0"/>
            <a:ext cx="156968" cy="393192"/>
          </a:xfrm>
          <a:prstGeom prst="rect">
            <a:avLst/>
          </a:prstGeom>
          <a:solidFill>
            <a:srgbClr val="D595A7"/>
          </a:solidFill>
          <a:ln w="12700">
            <a:solidFill>
              <a:srgbClr val="D595A7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809905" y="0"/>
            <a:ext cx="156968" cy="393192"/>
          </a:xfrm>
          <a:prstGeom prst="rect">
            <a:avLst/>
          </a:prstGeom>
          <a:solidFill>
            <a:srgbClr val="D493A7"/>
          </a:solidFill>
          <a:ln w="12700">
            <a:solidFill>
              <a:srgbClr val="D493A7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62301" y="0"/>
            <a:ext cx="156968" cy="393192"/>
          </a:xfrm>
          <a:prstGeom prst="rect">
            <a:avLst/>
          </a:prstGeom>
          <a:solidFill>
            <a:srgbClr val="D291A7"/>
          </a:solidFill>
          <a:ln w="12700">
            <a:solidFill>
              <a:srgbClr val="D291A7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114697" y="0"/>
            <a:ext cx="156968" cy="393192"/>
          </a:xfrm>
          <a:prstGeom prst="rect">
            <a:avLst/>
          </a:prstGeom>
          <a:solidFill>
            <a:srgbClr val="D18FA7"/>
          </a:solidFill>
          <a:ln w="12700">
            <a:solidFill>
              <a:srgbClr val="D18FA7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67093" y="0"/>
            <a:ext cx="156968" cy="393192"/>
          </a:xfrm>
          <a:prstGeom prst="rect">
            <a:avLst/>
          </a:prstGeom>
          <a:solidFill>
            <a:srgbClr val="D08EA7"/>
          </a:solidFill>
          <a:ln w="12700">
            <a:solidFill>
              <a:srgbClr val="D08EA7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419490" y="0"/>
            <a:ext cx="156968" cy="393192"/>
          </a:xfrm>
          <a:prstGeom prst="rect">
            <a:avLst/>
          </a:prstGeom>
          <a:solidFill>
            <a:srgbClr val="CE8CA7"/>
          </a:solidFill>
          <a:ln w="12700">
            <a:solidFill>
              <a:srgbClr val="CE8CA7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1886" y="0"/>
            <a:ext cx="156968" cy="393192"/>
          </a:xfrm>
          <a:prstGeom prst="rect">
            <a:avLst/>
          </a:prstGeom>
          <a:solidFill>
            <a:srgbClr val="CD8AA7"/>
          </a:solidFill>
          <a:ln w="12700">
            <a:solidFill>
              <a:srgbClr val="CD8AA7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24282" y="0"/>
            <a:ext cx="156968" cy="393192"/>
          </a:xfrm>
          <a:prstGeom prst="rect">
            <a:avLst/>
          </a:prstGeom>
          <a:solidFill>
            <a:srgbClr val="CB88A7"/>
          </a:solidFill>
          <a:ln w="12700">
            <a:solidFill>
              <a:srgbClr val="CB88A7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876678" y="0"/>
            <a:ext cx="156968" cy="393192"/>
          </a:xfrm>
          <a:prstGeom prst="rect">
            <a:avLst/>
          </a:prstGeom>
          <a:solidFill>
            <a:srgbClr val="CA86A7"/>
          </a:solidFill>
          <a:ln w="12700">
            <a:solidFill>
              <a:srgbClr val="CA86A7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029074" y="0"/>
            <a:ext cx="156968" cy="393192"/>
          </a:xfrm>
          <a:prstGeom prst="rect">
            <a:avLst/>
          </a:prstGeom>
          <a:solidFill>
            <a:srgbClr val="C884A7"/>
          </a:solidFill>
          <a:ln w="12700">
            <a:solidFill>
              <a:srgbClr val="C884A7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81470" y="0"/>
            <a:ext cx="156968" cy="393192"/>
          </a:xfrm>
          <a:prstGeom prst="rect">
            <a:avLst/>
          </a:prstGeom>
          <a:solidFill>
            <a:srgbClr val="C783A7"/>
          </a:solidFill>
          <a:ln w="12700">
            <a:solidFill>
              <a:srgbClr val="C783A7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33867" y="0"/>
            <a:ext cx="156968" cy="393192"/>
          </a:xfrm>
          <a:prstGeom prst="rect">
            <a:avLst/>
          </a:prstGeom>
          <a:solidFill>
            <a:srgbClr val="C581A7"/>
          </a:solidFill>
          <a:ln w="12700">
            <a:solidFill>
              <a:srgbClr val="C581A7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86263" y="0"/>
            <a:ext cx="156968" cy="393192"/>
          </a:xfrm>
          <a:prstGeom prst="rect">
            <a:avLst/>
          </a:prstGeom>
          <a:solidFill>
            <a:srgbClr val="C47FA7"/>
          </a:solidFill>
          <a:ln w="12700">
            <a:solidFill>
              <a:srgbClr val="C47FA7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638659" y="0"/>
            <a:ext cx="156968" cy="393192"/>
          </a:xfrm>
          <a:prstGeom prst="rect">
            <a:avLst/>
          </a:prstGeom>
          <a:solidFill>
            <a:srgbClr val="C27DA7"/>
          </a:solidFill>
          <a:ln w="12700">
            <a:solidFill>
              <a:srgbClr val="C27DA7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791055" y="0"/>
            <a:ext cx="156968" cy="393192"/>
          </a:xfrm>
          <a:prstGeom prst="rect">
            <a:avLst/>
          </a:prstGeom>
          <a:solidFill>
            <a:srgbClr val="C17BA7"/>
          </a:solidFill>
          <a:ln w="12700">
            <a:solidFill>
              <a:srgbClr val="C17BA7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451" y="0"/>
            <a:ext cx="156968" cy="393192"/>
          </a:xfrm>
          <a:prstGeom prst="rect">
            <a:avLst/>
          </a:prstGeom>
          <a:solidFill>
            <a:srgbClr val="BF79A7"/>
          </a:solidFill>
          <a:ln w="12700">
            <a:solidFill>
              <a:srgbClr val="BF79A7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95848" y="0"/>
            <a:ext cx="156968" cy="393192"/>
          </a:xfrm>
          <a:prstGeom prst="rect">
            <a:avLst/>
          </a:prstGeom>
          <a:solidFill>
            <a:srgbClr val="BE78A8"/>
          </a:solidFill>
          <a:ln w="12700">
            <a:solidFill>
              <a:srgbClr val="BE78A8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248244" y="0"/>
            <a:ext cx="156968" cy="393192"/>
          </a:xfrm>
          <a:prstGeom prst="rect">
            <a:avLst/>
          </a:prstGeom>
          <a:solidFill>
            <a:srgbClr val="BC76A8"/>
          </a:solidFill>
          <a:ln w="12700">
            <a:solidFill>
              <a:srgbClr val="BC76A8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400640" y="0"/>
            <a:ext cx="156968" cy="393192"/>
          </a:xfrm>
          <a:prstGeom prst="rect">
            <a:avLst/>
          </a:prstGeom>
          <a:solidFill>
            <a:srgbClr val="BB74A8"/>
          </a:solidFill>
          <a:ln w="12700">
            <a:solidFill>
              <a:srgbClr val="BB74A8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553036" y="0"/>
            <a:ext cx="156968" cy="393192"/>
          </a:xfrm>
          <a:prstGeom prst="rect">
            <a:avLst/>
          </a:prstGeom>
          <a:solidFill>
            <a:srgbClr val="B972A8"/>
          </a:solidFill>
          <a:ln w="12700">
            <a:solidFill>
              <a:srgbClr val="B972A8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705432" y="0"/>
            <a:ext cx="156968" cy="393192"/>
          </a:xfrm>
          <a:prstGeom prst="rect">
            <a:avLst/>
          </a:prstGeom>
          <a:solidFill>
            <a:srgbClr val="B870A8"/>
          </a:solidFill>
          <a:ln w="12700">
            <a:solidFill>
              <a:srgbClr val="B870A8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57829" y="0"/>
            <a:ext cx="156968" cy="393192"/>
          </a:xfrm>
          <a:prstGeom prst="rect">
            <a:avLst/>
          </a:prstGeom>
          <a:solidFill>
            <a:srgbClr val="B66EA8"/>
          </a:solidFill>
          <a:ln w="12700">
            <a:solidFill>
              <a:srgbClr val="B66EA8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10225" y="0"/>
            <a:ext cx="156968" cy="393192"/>
          </a:xfrm>
          <a:prstGeom prst="rect">
            <a:avLst/>
          </a:prstGeom>
          <a:solidFill>
            <a:srgbClr val="B56DA8"/>
          </a:solidFill>
          <a:ln w="12700">
            <a:solidFill>
              <a:srgbClr val="B56DA8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162621" y="0"/>
            <a:ext cx="156968" cy="393192"/>
          </a:xfrm>
          <a:prstGeom prst="rect">
            <a:avLst/>
          </a:prstGeom>
          <a:solidFill>
            <a:srgbClr val="B36BA8"/>
          </a:solidFill>
          <a:ln w="12700">
            <a:solidFill>
              <a:srgbClr val="B36BA8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315017" y="0"/>
            <a:ext cx="156968" cy="393192"/>
          </a:xfrm>
          <a:prstGeom prst="rect">
            <a:avLst/>
          </a:prstGeom>
          <a:solidFill>
            <a:srgbClr val="B269A8"/>
          </a:solidFill>
          <a:ln w="12700">
            <a:solidFill>
              <a:srgbClr val="B269A8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467413" y="0"/>
            <a:ext cx="156968" cy="393192"/>
          </a:xfrm>
          <a:prstGeom prst="rect">
            <a:avLst/>
          </a:prstGeom>
          <a:solidFill>
            <a:srgbClr val="B067A8"/>
          </a:solidFill>
          <a:ln w="12700">
            <a:solidFill>
              <a:srgbClr val="B067A8">
                <a:alpha val="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619809" y="0"/>
            <a:ext cx="156968" cy="393192"/>
          </a:xfrm>
          <a:prstGeom prst="rect">
            <a:avLst/>
          </a:prstGeom>
          <a:solidFill>
            <a:srgbClr val="AF65A8"/>
          </a:solidFill>
          <a:ln w="12700">
            <a:solidFill>
              <a:srgbClr val="AF65A8">
                <a:alpha val="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772206" y="0"/>
            <a:ext cx="156968" cy="393192"/>
          </a:xfrm>
          <a:prstGeom prst="rect">
            <a:avLst/>
          </a:prstGeom>
          <a:solidFill>
            <a:srgbClr val="AD63A8"/>
          </a:solidFill>
          <a:ln w="12700">
            <a:solidFill>
              <a:srgbClr val="AD63A8">
                <a:alpha val="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24602" y="0"/>
            <a:ext cx="156968" cy="393192"/>
          </a:xfrm>
          <a:prstGeom prst="rect">
            <a:avLst/>
          </a:prstGeom>
          <a:solidFill>
            <a:srgbClr val="AC62A8"/>
          </a:solidFill>
          <a:ln w="12700">
            <a:solidFill>
              <a:srgbClr val="AC62A8">
                <a:alpha val="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76998" y="0"/>
            <a:ext cx="156968" cy="393192"/>
          </a:xfrm>
          <a:prstGeom prst="rect">
            <a:avLst/>
          </a:prstGeom>
          <a:solidFill>
            <a:srgbClr val="AB60A8"/>
          </a:solidFill>
          <a:ln w="12700">
            <a:solidFill>
              <a:srgbClr val="AB60A8">
                <a:alpha val="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229394" y="0"/>
            <a:ext cx="156968" cy="393192"/>
          </a:xfrm>
          <a:prstGeom prst="rect">
            <a:avLst/>
          </a:prstGeom>
          <a:solidFill>
            <a:srgbClr val="A95EA8"/>
          </a:solidFill>
          <a:ln w="12700">
            <a:solidFill>
              <a:srgbClr val="A95EA8">
                <a:alpha val="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381790" y="0"/>
            <a:ext cx="156968" cy="393192"/>
          </a:xfrm>
          <a:prstGeom prst="rect">
            <a:avLst/>
          </a:prstGeom>
          <a:solidFill>
            <a:srgbClr val="A85CA8"/>
          </a:solidFill>
          <a:ln w="12700">
            <a:solidFill>
              <a:srgbClr val="A85CA8">
                <a:alpha val="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534187" y="0"/>
            <a:ext cx="156968" cy="393192"/>
          </a:xfrm>
          <a:prstGeom prst="rect">
            <a:avLst/>
          </a:prstGeom>
          <a:solidFill>
            <a:srgbClr val="A65AA9"/>
          </a:solidFill>
          <a:ln w="12700">
            <a:solidFill>
              <a:srgbClr val="A65AA9">
                <a:alpha val="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686583" y="0"/>
            <a:ext cx="156968" cy="393192"/>
          </a:xfrm>
          <a:prstGeom prst="rect">
            <a:avLst/>
          </a:prstGeom>
          <a:solidFill>
            <a:srgbClr val="A558A9"/>
          </a:solidFill>
          <a:ln w="12700">
            <a:solidFill>
              <a:srgbClr val="A558A9">
                <a:alpha val="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838979" y="0"/>
            <a:ext cx="156968" cy="393192"/>
          </a:xfrm>
          <a:prstGeom prst="rect">
            <a:avLst/>
          </a:prstGeom>
          <a:solidFill>
            <a:srgbClr val="A357A9"/>
          </a:solidFill>
          <a:ln w="12700">
            <a:solidFill>
              <a:srgbClr val="A357A9">
                <a:alpha val="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991375" y="0"/>
            <a:ext cx="156968" cy="393192"/>
          </a:xfrm>
          <a:prstGeom prst="rect">
            <a:avLst/>
          </a:prstGeom>
          <a:solidFill>
            <a:srgbClr val="A255A9"/>
          </a:solidFill>
          <a:ln w="12700">
            <a:solidFill>
              <a:srgbClr val="A255A9">
                <a:alpha val="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143771" y="0"/>
            <a:ext cx="156968" cy="393192"/>
          </a:xfrm>
          <a:prstGeom prst="rect">
            <a:avLst/>
          </a:prstGeom>
          <a:solidFill>
            <a:srgbClr val="A053A9"/>
          </a:solidFill>
          <a:ln w="12700">
            <a:solidFill>
              <a:srgbClr val="A053A9">
                <a:alpha val="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296168" y="0"/>
            <a:ext cx="156968" cy="393192"/>
          </a:xfrm>
          <a:prstGeom prst="rect">
            <a:avLst/>
          </a:prstGeom>
          <a:solidFill>
            <a:srgbClr val="9F51A9"/>
          </a:solidFill>
          <a:ln w="12700">
            <a:solidFill>
              <a:srgbClr val="9F51A9">
                <a:alpha val="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448564" y="0"/>
            <a:ext cx="156968" cy="393192"/>
          </a:xfrm>
          <a:prstGeom prst="rect">
            <a:avLst/>
          </a:prstGeom>
          <a:solidFill>
            <a:srgbClr val="9D4FA9"/>
          </a:solidFill>
          <a:ln w="12700">
            <a:solidFill>
              <a:srgbClr val="9D4FA9">
                <a:alpha val="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600960" y="0"/>
            <a:ext cx="156968" cy="393192"/>
          </a:xfrm>
          <a:prstGeom prst="rect">
            <a:avLst/>
          </a:prstGeom>
          <a:solidFill>
            <a:srgbClr val="9C4DA9"/>
          </a:solidFill>
          <a:ln w="12700">
            <a:solidFill>
              <a:srgbClr val="9C4DA9">
                <a:alpha val="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753356" y="0"/>
            <a:ext cx="156968" cy="393192"/>
          </a:xfrm>
          <a:prstGeom prst="rect">
            <a:avLst/>
          </a:prstGeom>
          <a:solidFill>
            <a:srgbClr val="9A4CA9"/>
          </a:solidFill>
          <a:ln w="12700">
            <a:solidFill>
              <a:srgbClr val="9A4CA9">
                <a:alpha val="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905752" y="0"/>
            <a:ext cx="156968" cy="393192"/>
          </a:xfrm>
          <a:prstGeom prst="rect">
            <a:avLst/>
          </a:prstGeom>
          <a:solidFill>
            <a:srgbClr val="994AA9"/>
          </a:solidFill>
          <a:ln w="12700">
            <a:solidFill>
              <a:srgbClr val="994AA9">
                <a:alpha val="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0058149" y="0"/>
            <a:ext cx="156968" cy="393192"/>
          </a:xfrm>
          <a:prstGeom prst="rect">
            <a:avLst/>
          </a:prstGeom>
          <a:solidFill>
            <a:srgbClr val="9748A9"/>
          </a:solidFill>
          <a:ln w="12700">
            <a:solidFill>
              <a:srgbClr val="9748A9">
                <a:alpha val="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210545" y="0"/>
            <a:ext cx="156968" cy="393192"/>
          </a:xfrm>
          <a:prstGeom prst="rect">
            <a:avLst/>
          </a:prstGeom>
          <a:solidFill>
            <a:srgbClr val="9646A9"/>
          </a:solidFill>
          <a:ln w="12700">
            <a:solidFill>
              <a:srgbClr val="9646A9">
                <a:alpha val="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362941" y="0"/>
            <a:ext cx="156968" cy="393192"/>
          </a:xfrm>
          <a:prstGeom prst="rect">
            <a:avLst/>
          </a:prstGeom>
          <a:solidFill>
            <a:srgbClr val="9444A9"/>
          </a:solidFill>
          <a:ln w="12700">
            <a:solidFill>
              <a:srgbClr val="9444A9">
                <a:alpha val="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515337" y="0"/>
            <a:ext cx="156968" cy="393192"/>
          </a:xfrm>
          <a:prstGeom prst="rect">
            <a:avLst/>
          </a:prstGeom>
          <a:solidFill>
            <a:srgbClr val="9342A9"/>
          </a:solidFill>
          <a:ln w="12700">
            <a:solidFill>
              <a:srgbClr val="9342A9">
                <a:alpha val="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667733" y="0"/>
            <a:ext cx="156968" cy="393192"/>
          </a:xfrm>
          <a:prstGeom prst="rect">
            <a:avLst/>
          </a:prstGeom>
          <a:solidFill>
            <a:srgbClr val="9141A9"/>
          </a:solidFill>
          <a:ln w="12700">
            <a:solidFill>
              <a:srgbClr val="9141A9">
                <a:alpha val="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820129" y="0"/>
            <a:ext cx="156968" cy="393192"/>
          </a:xfrm>
          <a:prstGeom prst="rect">
            <a:avLst/>
          </a:prstGeom>
          <a:solidFill>
            <a:srgbClr val="903FA9"/>
          </a:solidFill>
          <a:ln w="12700">
            <a:solidFill>
              <a:srgbClr val="903FA9">
                <a:alpha val="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972526" y="0"/>
            <a:ext cx="156968" cy="393192"/>
          </a:xfrm>
          <a:prstGeom prst="rect">
            <a:avLst/>
          </a:prstGeom>
          <a:solidFill>
            <a:srgbClr val="8E3DAA"/>
          </a:solidFill>
          <a:ln w="12700">
            <a:solidFill>
              <a:srgbClr val="8E3DAA">
                <a:alpha val="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1124922" y="0"/>
            <a:ext cx="156968" cy="393192"/>
          </a:xfrm>
          <a:prstGeom prst="rect">
            <a:avLst/>
          </a:prstGeom>
          <a:solidFill>
            <a:srgbClr val="8D3BAA"/>
          </a:solidFill>
          <a:ln w="12700">
            <a:solidFill>
              <a:srgbClr val="8D3BAA">
                <a:alpha val="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1277318" y="0"/>
            <a:ext cx="156968" cy="393192"/>
          </a:xfrm>
          <a:prstGeom prst="rect">
            <a:avLst/>
          </a:prstGeom>
          <a:solidFill>
            <a:srgbClr val="8B39AA"/>
          </a:solidFill>
          <a:ln w="12700">
            <a:solidFill>
              <a:srgbClr val="8B39AA">
                <a:alpha val="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1429714" y="0"/>
            <a:ext cx="156968" cy="393192"/>
          </a:xfrm>
          <a:prstGeom prst="rect">
            <a:avLst/>
          </a:prstGeom>
          <a:solidFill>
            <a:srgbClr val="8A37AA"/>
          </a:solidFill>
          <a:ln w="12700">
            <a:solidFill>
              <a:srgbClr val="8A37AA">
                <a:alpha val="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1582110" y="0"/>
            <a:ext cx="156968" cy="393192"/>
          </a:xfrm>
          <a:prstGeom prst="rect">
            <a:avLst/>
          </a:prstGeom>
          <a:solidFill>
            <a:srgbClr val="8836AA"/>
          </a:solidFill>
          <a:ln w="12700">
            <a:solidFill>
              <a:srgbClr val="8836AA">
                <a:alpha val="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734507" y="0"/>
            <a:ext cx="156968" cy="393192"/>
          </a:xfrm>
          <a:prstGeom prst="rect">
            <a:avLst/>
          </a:prstGeom>
          <a:solidFill>
            <a:srgbClr val="8734AA"/>
          </a:solidFill>
          <a:ln w="12700">
            <a:solidFill>
              <a:srgbClr val="8734AA">
                <a:alpha val="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1886903" y="0"/>
            <a:ext cx="156968" cy="393192"/>
          </a:xfrm>
          <a:prstGeom prst="rect">
            <a:avLst/>
          </a:prstGeom>
          <a:solidFill>
            <a:srgbClr val="8532AA"/>
          </a:solidFill>
          <a:ln w="12700">
            <a:solidFill>
              <a:srgbClr val="8532AA">
                <a:alpha val="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2039299" y="0"/>
            <a:ext cx="156968" cy="393192"/>
          </a:xfrm>
          <a:prstGeom prst="rect">
            <a:avLst/>
          </a:prstGeom>
          <a:solidFill>
            <a:srgbClr val="8430AA"/>
          </a:solidFill>
          <a:ln w="12700">
            <a:solidFill>
              <a:srgbClr val="8430AA">
                <a:alpha val="0"/>
              </a:srgbClr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09728" y="73152"/>
            <a:ext cx="1161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企業の理念（目的：理念設計）</a:t>
            </a:r>
            <a:endParaRPr lang="en-US" sz="2000" dirty="0"/>
          </a:p>
        </p:txBody>
      </p:sp>
      <p:sp>
        <p:nvSpPr>
          <p:cNvPr id="83" name="Text 81"/>
          <p:cNvSpPr/>
          <p:nvPr/>
        </p:nvSpPr>
        <p:spPr>
          <a:xfrm>
            <a:off x="11064240" y="654710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7777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 / 6</a:t>
            </a:r>
            <a:endParaRPr lang="en-US" sz="1000" dirty="0"/>
          </a:p>
        </p:txBody>
      </p:sp>
      <p:sp>
        <p:nvSpPr>
          <p:cNvPr id="84" name="Text 82"/>
          <p:cNvSpPr/>
          <p:nvPr/>
        </p:nvSpPr>
        <p:spPr>
          <a:xfrm>
            <a:off x="594360" y="77724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自分の想いを、企業の約束へ。</a:t>
            </a:r>
            <a:endParaRPr lang="en-US" sz="2700" dirty="0"/>
          </a:p>
        </p:txBody>
      </p:sp>
      <p:sp>
        <p:nvSpPr>
          <p:cNvPr id="85" name="Text 83"/>
          <p:cNvSpPr/>
          <p:nvPr/>
        </p:nvSpPr>
        <p:spPr>
          <a:xfrm>
            <a:off x="594360" y="2011680"/>
            <a:ext cx="109728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17171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私たちは、地域の小さなお店の声に耳を傾け、共に考えることへの感謝を大切にしながら、展示や発信を一緒に創ります。試しては改善を重ね、お店の人が自分のお店の良さを伝えられるよう支えます。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インストール版 動作確認（架空）</dc:title>
  <dc:subject>原体験から理念へ</dc:subject>
  <dc:creator>理念ノート</dc:creator>
  <cp:lastModifiedBy>理念ノート</cp:lastModifiedBy>
  <cp:revision>1</cp:revision>
  <dcterms:created xsi:type="dcterms:W3CDTF">2026-11-01T22:57:30Z</dcterms:created>
  <dcterms:modified xsi:type="dcterms:W3CDTF">2026-11-01T22:57:30Z</dcterms:modified>
</cp:coreProperties>
</file>